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3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3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6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2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3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2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5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6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7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484D-D8D8-4795-B434-8BABDA6C6A4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85DD4-9E8B-4217-8591-794177751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78872"/>
              </p:ext>
            </p:extLst>
          </p:nvPr>
        </p:nvGraphicFramePr>
        <p:xfrm>
          <a:off x="1240406" y="1030288"/>
          <a:ext cx="9541563" cy="4309599"/>
        </p:xfrm>
        <a:graphic>
          <a:graphicData uri="http://schemas.openxmlformats.org/drawingml/2006/table">
            <a:tbl>
              <a:tblPr/>
              <a:tblGrid>
                <a:gridCol w="1908313">
                  <a:extLst>
                    <a:ext uri="{9D8B030D-6E8A-4147-A177-3AD203B41FA5}">
                      <a16:colId xmlns:a16="http://schemas.microsoft.com/office/drawing/2014/main" val="480516823"/>
                    </a:ext>
                  </a:extLst>
                </a:gridCol>
                <a:gridCol w="3328196">
                  <a:extLst>
                    <a:ext uri="{9D8B030D-6E8A-4147-A177-3AD203B41FA5}">
                      <a16:colId xmlns:a16="http://schemas.microsoft.com/office/drawing/2014/main" val="3212535104"/>
                    </a:ext>
                  </a:extLst>
                </a:gridCol>
                <a:gridCol w="767083">
                  <a:extLst>
                    <a:ext uri="{9D8B030D-6E8A-4147-A177-3AD203B41FA5}">
                      <a16:colId xmlns:a16="http://schemas.microsoft.com/office/drawing/2014/main" val="3131437487"/>
                    </a:ext>
                  </a:extLst>
                </a:gridCol>
                <a:gridCol w="2168180">
                  <a:extLst>
                    <a:ext uri="{9D8B030D-6E8A-4147-A177-3AD203B41FA5}">
                      <a16:colId xmlns:a16="http://schemas.microsoft.com/office/drawing/2014/main" val="973854567"/>
                    </a:ext>
                  </a:extLst>
                </a:gridCol>
                <a:gridCol w="1369791">
                  <a:extLst>
                    <a:ext uri="{9D8B030D-6E8A-4147-A177-3AD203B41FA5}">
                      <a16:colId xmlns:a16="http://schemas.microsoft.com/office/drawing/2014/main" val="840511571"/>
                    </a:ext>
                  </a:extLst>
                </a:gridCol>
              </a:tblGrid>
              <a:tr h="1975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587220"/>
                  </a:ext>
                </a:extLst>
              </a:tr>
              <a:tr h="3270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01.07.2024 - 01.07.2024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287132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350853"/>
                  </a:ext>
                </a:extLst>
              </a:tr>
              <a:tr h="1955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4 055,33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34321"/>
                  </a:ext>
                </a:extLst>
              </a:tr>
              <a:tr h="920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804,35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334647"/>
                  </a:ext>
                </a:extLst>
              </a:tr>
              <a:tr h="3408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4 859,68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016541"/>
                  </a:ext>
                </a:extLst>
              </a:tr>
              <a:tr h="19751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881312"/>
                  </a:ext>
                </a:extLst>
              </a:tr>
              <a:tr h="1975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794980"/>
                  </a:ext>
                </a:extLst>
              </a:tr>
              <a:tr h="3270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01.07.2024 - 01.07.2024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73077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81906"/>
                  </a:ext>
                </a:extLst>
              </a:tr>
              <a:tr h="1670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4 055,33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02502"/>
                  </a:ext>
                </a:extLst>
              </a:tr>
              <a:tr h="13512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804,35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60938"/>
                  </a:ext>
                </a:extLst>
              </a:tr>
              <a:tr h="3408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4 859,68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631517"/>
                  </a:ext>
                </a:extLst>
              </a:tr>
              <a:tr h="19751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390924"/>
                  </a:ext>
                </a:extLst>
              </a:tr>
              <a:tr h="19751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887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660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2024-07-01T13:53:11Z</dcterms:created>
  <dcterms:modified xsi:type="dcterms:W3CDTF">2024-07-01T13:56:50Z</dcterms:modified>
</cp:coreProperties>
</file>