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2BB2-13C1-40DB-8EE6-68180D006DD3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6E66-2FB3-4715-AD0A-2338A6CFC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354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2BB2-13C1-40DB-8EE6-68180D006DD3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6E66-2FB3-4715-AD0A-2338A6CFC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19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2BB2-13C1-40DB-8EE6-68180D006DD3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6E66-2FB3-4715-AD0A-2338A6CFC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1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2BB2-13C1-40DB-8EE6-68180D006DD3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6E66-2FB3-4715-AD0A-2338A6CFC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302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2BB2-13C1-40DB-8EE6-68180D006DD3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6E66-2FB3-4715-AD0A-2338A6CFC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92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2BB2-13C1-40DB-8EE6-68180D006DD3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6E66-2FB3-4715-AD0A-2338A6CFC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009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2BB2-13C1-40DB-8EE6-68180D006DD3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6E66-2FB3-4715-AD0A-2338A6CFC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738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2BB2-13C1-40DB-8EE6-68180D006DD3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6E66-2FB3-4715-AD0A-2338A6CFC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29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2BB2-13C1-40DB-8EE6-68180D006DD3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6E66-2FB3-4715-AD0A-2338A6CFC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852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2BB2-13C1-40DB-8EE6-68180D006DD3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6E66-2FB3-4715-AD0A-2338A6CFC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021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2BB2-13C1-40DB-8EE6-68180D006DD3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6E66-2FB3-4715-AD0A-2338A6CFC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67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22BB2-13C1-40DB-8EE6-68180D006DD3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F6E66-2FB3-4715-AD0A-2338A6CFC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348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153093"/>
              </p:ext>
            </p:extLst>
          </p:nvPr>
        </p:nvGraphicFramePr>
        <p:xfrm>
          <a:off x="1097283" y="1047406"/>
          <a:ext cx="9757209" cy="4438993"/>
        </p:xfrm>
        <a:graphic>
          <a:graphicData uri="http://schemas.openxmlformats.org/drawingml/2006/table">
            <a:tbl>
              <a:tblPr/>
              <a:tblGrid>
                <a:gridCol w="1938528">
                  <a:extLst>
                    <a:ext uri="{9D8B030D-6E8A-4147-A177-3AD203B41FA5}">
                      <a16:colId xmlns:a16="http://schemas.microsoft.com/office/drawing/2014/main" val="1105814074"/>
                    </a:ext>
                  </a:extLst>
                </a:gridCol>
                <a:gridCol w="3747374">
                  <a:extLst>
                    <a:ext uri="{9D8B030D-6E8A-4147-A177-3AD203B41FA5}">
                      <a16:colId xmlns:a16="http://schemas.microsoft.com/office/drawing/2014/main" val="1855860320"/>
                    </a:ext>
                  </a:extLst>
                </a:gridCol>
                <a:gridCol w="73217">
                  <a:extLst>
                    <a:ext uri="{9D8B030D-6E8A-4147-A177-3AD203B41FA5}">
                      <a16:colId xmlns:a16="http://schemas.microsoft.com/office/drawing/2014/main" val="2634706163"/>
                    </a:ext>
                  </a:extLst>
                </a:gridCol>
                <a:gridCol w="606494">
                  <a:extLst>
                    <a:ext uri="{9D8B030D-6E8A-4147-A177-3AD203B41FA5}">
                      <a16:colId xmlns:a16="http://schemas.microsoft.com/office/drawing/2014/main" val="3624837887"/>
                    </a:ext>
                  </a:extLst>
                </a:gridCol>
                <a:gridCol w="2071802">
                  <a:extLst>
                    <a:ext uri="{9D8B030D-6E8A-4147-A177-3AD203B41FA5}">
                      <a16:colId xmlns:a16="http://schemas.microsoft.com/office/drawing/2014/main" val="2033332853"/>
                    </a:ext>
                  </a:extLst>
                </a:gridCol>
                <a:gridCol w="1319794">
                  <a:extLst>
                    <a:ext uri="{9D8B030D-6E8A-4147-A177-3AD203B41FA5}">
                      <a16:colId xmlns:a16="http://schemas.microsoft.com/office/drawing/2014/main" val="192229588"/>
                    </a:ext>
                  </a:extLst>
                </a:gridCol>
              </a:tblGrid>
              <a:tr h="287486">
                <a:tc gridSpan="6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288019"/>
                  </a:ext>
                </a:extLst>
              </a:tr>
              <a:tr h="503102">
                <a:tc gridSpan="3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26.06.2024 - 26.06.2024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445453"/>
                  </a:ext>
                </a:extLst>
              </a:tr>
              <a:tr h="34655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836739"/>
                  </a:ext>
                </a:extLst>
              </a:tr>
              <a:tr h="40821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40 928,47 лв.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98345"/>
                  </a:ext>
                </a:extLst>
              </a:tr>
              <a:tr h="346554">
                <a:tc gridSpan="3"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40 928,47 лв.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251468"/>
                  </a:ext>
                </a:extLst>
              </a:tr>
              <a:tr h="287486">
                <a:tc gridSpan="6">
                  <a:txBody>
                    <a:bodyPr/>
                    <a:lstStyle/>
                    <a:p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652412"/>
                  </a:ext>
                </a:extLst>
              </a:tr>
              <a:tr h="287486">
                <a:tc gridSpan="6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471643"/>
                  </a:ext>
                </a:extLst>
              </a:tr>
              <a:tr h="287486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26.06.2024 - 26.06.2024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4982600"/>
                  </a:ext>
                </a:extLst>
              </a:tr>
              <a:tr h="34655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794104"/>
                  </a:ext>
                </a:extLst>
              </a:tr>
              <a:tr h="41654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40 928,47 лв.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262093"/>
                  </a:ext>
                </a:extLst>
              </a:tr>
              <a:tr h="34655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40 928,47 лв.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323714"/>
                  </a:ext>
                </a:extLst>
              </a:tr>
              <a:tr h="287486">
                <a:tc gridSpan="6">
                  <a:txBody>
                    <a:bodyPr/>
                    <a:lstStyle/>
                    <a:p>
                      <a:r>
                        <a:rPr lang="en-US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393566"/>
                  </a:ext>
                </a:extLst>
              </a:tr>
              <a:tr h="287486">
                <a:tc gridSpan="6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119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8969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94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2024-06-27T05:59:58Z</dcterms:created>
  <dcterms:modified xsi:type="dcterms:W3CDTF">2024-06-27T06:06:26Z</dcterms:modified>
</cp:coreProperties>
</file>