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5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5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9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6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9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4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5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0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9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9967-04BA-416D-BB1C-2D3DF3F32152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E795A-FD5B-480D-A832-584050769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9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11444"/>
              </p:ext>
            </p:extLst>
          </p:nvPr>
        </p:nvGraphicFramePr>
        <p:xfrm>
          <a:off x="490452" y="498770"/>
          <a:ext cx="11006050" cy="5048419"/>
        </p:xfrm>
        <a:graphic>
          <a:graphicData uri="http://schemas.openxmlformats.org/drawingml/2006/table">
            <a:tbl>
              <a:tblPr/>
              <a:tblGrid>
                <a:gridCol w="2201210">
                  <a:extLst>
                    <a:ext uri="{9D8B030D-6E8A-4147-A177-3AD203B41FA5}">
                      <a16:colId xmlns:a16="http://schemas.microsoft.com/office/drawing/2014/main" val="827218861"/>
                    </a:ext>
                  </a:extLst>
                </a:gridCol>
                <a:gridCol w="2661734">
                  <a:extLst>
                    <a:ext uri="{9D8B030D-6E8A-4147-A177-3AD203B41FA5}">
                      <a16:colId xmlns:a16="http://schemas.microsoft.com/office/drawing/2014/main" val="89407982"/>
                    </a:ext>
                  </a:extLst>
                </a:gridCol>
                <a:gridCol w="1740686">
                  <a:extLst>
                    <a:ext uri="{9D8B030D-6E8A-4147-A177-3AD203B41FA5}">
                      <a16:colId xmlns:a16="http://schemas.microsoft.com/office/drawing/2014/main" val="2707780064"/>
                    </a:ext>
                  </a:extLst>
                </a:gridCol>
                <a:gridCol w="2856253">
                  <a:extLst>
                    <a:ext uri="{9D8B030D-6E8A-4147-A177-3AD203B41FA5}">
                      <a16:colId xmlns:a16="http://schemas.microsoft.com/office/drawing/2014/main" val="1364864142"/>
                    </a:ext>
                  </a:extLst>
                </a:gridCol>
                <a:gridCol w="1546167">
                  <a:extLst>
                    <a:ext uri="{9D8B030D-6E8A-4147-A177-3AD203B41FA5}">
                      <a16:colId xmlns:a16="http://schemas.microsoft.com/office/drawing/2014/main" val="3356669786"/>
                    </a:ext>
                  </a:extLst>
                </a:gridCol>
              </a:tblGrid>
              <a:tr h="2107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076506"/>
                  </a:ext>
                </a:extLst>
              </a:tr>
              <a:tr h="3692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25.06.2024 - 25.06.2024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087012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64571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26 145,16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94831"/>
                  </a:ext>
                </a:extLst>
              </a:tr>
              <a:tr h="3692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763,87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889435"/>
                  </a:ext>
                </a:extLst>
              </a:tr>
              <a:tr h="2107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26 909,03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362940"/>
                  </a:ext>
                </a:extLst>
              </a:tr>
              <a:tr h="21079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65996"/>
                  </a:ext>
                </a:extLst>
              </a:tr>
              <a:tr h="1987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24961"/>
                  </a:ext>
                </a:extLst>
              </a:tr>
              <a:tr h="3692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25.06.2024 - 25.06.2024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94992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12127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8 812,44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68940"/>
                  </a:ext>
                </a:extLst>
              </a:tr>
              <a:tr h="3692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763,87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553075"/>
                  </a:ext>
                </a:extLst>
              </a:tr>
              <a:tr h="2107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9 576,31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424184"/>
                  </a:ext>
                </a:extLst>
              </a:tr>
              <a:tr h="21079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30908"/>
                  </a:ext>
                </a:extLst>
              </a:tr>
              <a:tr h="21079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65115"/>
                  </a:ext>
                </a:extLst>
              </a:tr>
              <a:tr h="21079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25.06.2024 - 25.06.2024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63926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869425"/>
                  </a:ext>
                </a:extLst>
              </a:tr>
              <a:tr h="2107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17 332,72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08584"/>
                  </a:ext>
                </a:extLst>
              </a:tr>
              <a:tr h="21079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17 332,72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17"/>
                  </a:ext>
                </a:extLst>
              </a:tr>
              <a:tr h="21079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995381"/>
                  </a:ext>
                </a:extLst>
              </a:tr>
              <a:tr h="21079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848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10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125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2024-06-26T06:25:56Z</dcterms:created>
  <dcterms:modified xsi:type="dcterms:W3CDTF">2024-06-26T06:31:07Z</dcterms:modified>
</cp:coreProperties>
</file>