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2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4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4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6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2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6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0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0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9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E269B-6368-4DA5-9752-C8424639BED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ABD5-CC69-424B-8E74-74C54F0B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1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4823"/>
              </p:ext>
            </p:extLst>
          </p:nvPr>
        </p:nvGraphicFramePr>
        <p:xfrm>
          <a:off x="713062" y="478162"/>
          <a:ext cx="11065080" cy="5807142"/>
        </p:xfrm>
        <a:graphic>
          <a:graphicData uri="http://schemas.openxmlformats.org/drawingml/2006/table">
            <a:tbl>
              <a:tblPr/>
              <a:tblGrid>
                <a:gridCol w="2213016">
                  <a:extLst>
                    <a:ext uri="{9D8B030D-6E8A-4147-A177-3AD203B41FA5}">
                      <a16:colId xmlns:a16="http://schemas.microsoft.com/office/drawing/2014/main" val="577540380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3351315302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2594886581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3908206545"/>
                    </a:ext>
                  </a:extLst>
                </a:gridCol>
                <a:gridCol w="2213016">
                  <a:extLst>
                    <a:ext uri="{9D8B030D-6E8A-4147-A177-3AD203B41FA5}">
                      <a16:colId xmlns:a16="http://schemas.microsoft.com/office/drawing/2014/main" val="4026016670"/>
                    </a:ext>
                  </a:extLst>
                </a:gridCol>
              </a:tblGrid>
              <a:tr h="1628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448785"/>
                  </a:ext>
                </a:extLst>
              </a:tr>
              <a:tr h="28494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24.06.2024 - 24.06.2024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963863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211151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1 115,73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620199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42,54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84387"/>
                  </a:ext>
                </a:extLst>
              </a:tr>
              <a:tr h="5291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632565"/>
                  </a:ext>
                </a:extLst>
              </a:tr>
              <a:tr h="1628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1 158,27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97354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111046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60719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382157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206580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749998"/>
                  </a:ext>
                </a:extLst>
              </a:tr>
              <a:tr h="28494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24.06.2024 - 24.06.2024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751275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159909"/>
                  </a:ext>
                </a:extLst>
              </a:tr>
              <a:tr h="5291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-1 290 166,04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33151"/>
                  </a:ext>
                </a:extLst>
              </a:tr>
              <a:tr h="1628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-1 290 166,04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69415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677308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702934"/>
                  </a:ext>
                </a:extLst>
              </a:tr>
              <a:tr h="28494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24.06.2024 - 24.06.2024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08820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534075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1 115,73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764061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42,54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328083"/>
                  </a:ext>
                </a:extLst>
              </a:tr>
              <a:tr h="5291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1 290 166,04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780238"/>
                  </a:ext>
                </a:extLst>
              </a:tr>
              <a:tr h="1628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1 291 324,31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443375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571231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349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489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2024-06-25T05:22:34Z</dcterms:created>
  <dcterms:modified xsi:type="dcterms:W3CDTF">2024-06-25T05:23:11Z</dcterms:modified>
</cp:coreProperties>
</file>