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7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0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8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2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9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1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2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4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7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1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9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94F5-CBA7-4C4B-9F4A-D5B0C49246A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C121C-4C18-4C24-A11E-567E0C6A7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0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91522"/>
              </p:ext>
            </p:extLst>
          </p:nvPr>
        </p:nvGraphicFramePr>
        <p:xfrm>
          <a:off x="998292" y="687896"/>
          <a:ext cx="10427515" cy="5705847"/>
        </p:xfrm>
        <a:graphic>
          <a:graphicData uri="http://schemas.openxmlformats.org/drawingml/2006/table">
            <a:tbl>
              <a:tblPr/>
              <a:tblGrid>
                <a:gridCol w="2085503">
                  <a:extLst>
                    <a:ext uri="{9D8B030D-6E8A-4147-A177-3AD203B41FA5}">
                      <a16:colId xmlns:a16="http://schemas.microsoft.com/office/drawing/2014/main" val="1833028707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870764282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567820064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1870237929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4112119255"/>
                    </a:ext>
                  </a:extLst>
                </a:gridCol>
              </a:tblGrid>
              <a:tr h="1568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474428"/>
                  </a:ext>
                </a:extLst>
              </a:tr>
              <a:tr h="2744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20.06.2024 - 20.06.2024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989848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731867"/>
                  </a:ext>
                </a:extLst>
              </a:tr>
              <a:tr h="6273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130 965,06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632659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1 131,27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7524"/>
                  </a:ext>
                </a:extLst>
              </a:tr>
              <a:tr h="2744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27 816,00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63246"/>
                  </a:ext>
                </a:extLst>
              </a:tr>
              <a:tr h="1568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159 912,33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01526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32649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586253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95542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773456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352509"/>
                  </a:ext>
                </a:extLst>
              </a:tr>
              <a:tr h="2744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20.06.2024 - 20.06.2024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307656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388668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458,38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158066"/>
                  </a:ext>
                </a:extLst>
              </a:tr>
              <a:tr h="2744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27 816,00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318165"/>
                  </a:ext>
                </a:extLst>
              </a:tr>
              <a:tr h="1568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28 274,38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25175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29660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248204"/>
                  </a:ext>
                </a:extLst>
              </a:tr>
              <a:tr h="1568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20.06.2024 - 20.06.2024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70758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47010"/>
                  </a:ext>
                </a:extLst>
              </a:tr>
              <a:tr h="6273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130 965,06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392065"/>
                  </a:ext>
                </a:extLst>
              </a:tr>
              <a:tr h="1568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672,89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91995"/>
                  </a:ext>
                </a:extLst>
              </a:tr>
              <a:tr h="1568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131 637,95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41988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660139"/>
                  </a:ext>
                </a:extLst>
              </a:tr>
              <a:tr h="156831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02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33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2024-06-21T05:10:33Z</dcterms:created>
  <dcterms:modified xsi:type="dcterms:W3CDTF">2024-06-21T05:11:13Z</dcterms:modified>
</cp:coreProperties>
</file>