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85EAF-1716-447B-913A-888E44CA25FE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D5B18-EA25-4D60-BB3F-5F1342934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923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85EAF-1716-447B-913A-888E44CA25FE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D5B18-EA25-4D60-BB3F-5F1342934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018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85EAF-1716-447B-913A-888E44CA25FE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D5B18-EA25-4D60-BB3F-5F1342934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544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85EAF-1716-447B-913A-888E44CA25FE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D5B18-EA25-4D60-BB3F-5F1342934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570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85EAF-1716-447B-913A-888E44CA25FE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D5B18-EA25-4D60-BB3F-5F1342934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037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85EAF-1716-447B-913A-888E44CA25FE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D5B18-EA25-4D60-BB3F-5F1342934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159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85EAF-1716-447B-913A-888E44CA25FE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D5B18-EA25-4D60-BB3F-5F1342934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380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85EAF-1716-447B-913A-888E44CA25FE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D5B18-EA25-4D60-BB3F-5F1342934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779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85EAF-1716-447B-913A-888E44CA25FE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D5B18-EA25-4D60-BB3F-5F1342934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50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85EAF-1716-447B-913A-888E44CA25FE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D5B18-EA25-4D60-BB3F-5F1342934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391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85EAF-1716-447B-913A-888E44CA25FE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D5B18-EA25-4D60-BB3F-5F1342934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954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85EAF-1716-447B-913A-888E44CA25FE}" type="datetimeFigureOut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D5B18-EA25-4D60-BB3F-5F1342934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047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646249"/>
              </p:ext>
            </p:extLst>
          </p:nvPr>
        </p:nvGraphicFramePr>
        <p:xfrm>
          <a:off x="864068" y="637567"/>
          <a:ext cx="10536570" cy="5539398"/>
        </p:xfrm>
        <a:graphic>
          <a:graphicData uri="http://schemas.openxmlformats.org/drawingml/2006/table">
            <a:tbl>
              <a:tblPr/>
              <a:tblGrid>
                <a:gridCol w="2107314">
                  <a:extLst>
                    <a:ext uri="{9D8B030D-6E8A-4147-A177-3AD203B41FA5}">
                      <a16:colId xmlns:a16="http://schemas.microsoft.com/office/drawing/2014/main" val="2502942451"/>
                    </a:ext>
                  </a:extLst>
                </a:gridCol>
                <a:gridCol w="2107314">
                  <a:extLst>
                    <a:ext uri="{9D8B030D-6E8A-4147-A177-3AD203B41FA5}">
                      <a16:colId xmlns:a16="http://schemas.microsoft.com/office/drawing/2014/main" val="2842181013"/>
                    </a:ext>
                  </a:extLst>
                </a:gridCol>
                <a:gridCol w="2107314">
                  <a:extLst>
                    <a:ext uri="{9D8B030D-6E8A-4147-A177-3AD203B41FA5}">
                      <a16:colId xmlns:a16="http://schemas.microsoft.com/office/drawing/2014/main" val="2784345548"/>
                    </a:ext>
                  </a:extLst>
                </a:gridCol>
                <a:gridCol w="2107314">
                  <a:extLst>
                    <a:ext uri="{9D8B030D-6E8A-4147-A177-3AD203B41FA5}">
                      <a16:colId xmlns:a16="http://schemas.microsoft.com/office/drawing/2014/main" val="995098791"/>
                    </a:ext>
                  </a:extLst>
                </a:gridCol>
                <a:gridCol w="2107314">
                  <a:extLst>
                    <a:ext uri="{9D8B030D-6E8A-4147-A177-3AD203B41FA5}">
                      <a16:colId xmlns:a16="http://schemas.microsoft.com/office/drawing/2014/main" val="2911465792"/>
                    </a:ext>
                  </a:extLst>
                </a:gridCol>
              </a:tblGrid>
              <a:tr h="26378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9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5641055"/>
                  </a:ext>
                </a:extLst>
              </a:tr>
              <a:tr h="46161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9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19.06.2024 - 19.06.2024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9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3315172"/>
                  </a:ext>
                </a:extLst>
              </a:tr>
              <a:tr h="26378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7192161"/>
                  </a:ext>
                </a:extLst>
              </a:tr>
              <a:tr h="26378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391,39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2675990"/>
                  </a:ext>
                </a:extLst>
              </a:tr>
              <a:tr h="46161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1 178,29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683327"/>
                  </a:ext>
                </a:extLst>
              </a:tr>
              <a:tr h="26378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12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1 569,68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0293752"/>
                  </a:ext>
                </a:extLst>
              </a:tr>
              <a:tr h="263781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9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5000809"/>
                  </a:ext>
                </a:extLst>
              </a:tr>
              <a:tr h="263781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9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1306135"/>
                  </a:ext>
                </a:extLst>
              </a:tr>
              <a:tr h="263781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9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3610413"/>
                  </a:ext>
                </a:extLst>
              </a:tr>
              <a:tr h="263781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9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7521454"/>
                  </a:ext>
                </a:extLst>
              </a:tr>
              <a:tr h="26378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9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4028915"/>
                  </a:ext>
                </a:extLst>
              </a:tr>
              <a:tr h="46161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9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19.06.2024 - 19.06.2024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9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2230331"/>
                  </a:ext>
                </a:extLst>
              </a:tr>
              <a:tr h="26378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722394"/>
                  </a:ext>
                </a:extLst>
              </a:tr>
              <a:tr h="26378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391,39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007744"/>
                  </a:ext>
                </a:extLst>
              </a:tr>
              <a:tr h="46161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1 178,29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096105"/>
                  </a:ext>
                </a:extLst>
              </a:tr>
              <a:tr h="26378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12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1 569,68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4293930"/>
                  </a:ext>
                </a:extLst>
              </a:tr>
              <a:tr h="263781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9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0689666"/>
                  </a:ext>
                </a:extLst>
              </a:tr>
              <a:tr h="263781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9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11572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4099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87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2024-06-20T05:39:05Z</dcterms:created>
  <dcterms:modified xsi:type="dcterms:W3CDTF">2024-06-20T05:40:25Z</dcterms:modified>
</cp:coreProperties>
</file>