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0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6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1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3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9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9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3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1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2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E4C02-F027-48CA-991F-469AC3EACED0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F340E-5B99-4C8E-A1E5-815DB361B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282433"/>
              </p:ext>
            </p:extLst>
          </p:nvPr>
        </p:nvGraphicFramePr>
        <p:xfrm>
          <a:off x="906010" y="528514"/>
          <a:ext cx="10805020" cy="5648448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3646327008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2891785524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514205479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806937406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913361194"/>
                    </a:ext>
                  </a:extLst>
                </a:gridCol>
              </a:tblGrid>
              <a:tr h="1947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412543"/>
                  </a:ext>
                </a:extLst>
              </a:tr>
              <a:tr h="34085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17.06.2024 - 17.06.2024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3638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50943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660,10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101318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271,20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540462"/>
                  </a:ext>
                </a:extLst>
              </a:tr>
              <a:tr h="3408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37 000,00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119420"/>
                  </a:ext>
                </a:extLst>
              </a:tr>
              <a:tr h="1947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37 931,30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686964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476709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809731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355263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785689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96194"/>
                  </a:ext>
                </a:extLst>
              </a:tr>
              <a:tr h="34085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17.06.2024 - 17.06.2024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261244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597816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068169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271,20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02995"/>
                  </a:ext>
                </a:extLst>
              </a:tr>
              <a:tr h="1947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531,20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010231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937181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346860"/>
                  </a:ext>
                </a:extLst>
              </a:tr>
              <a:tr h="1947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17.06.2024 - 17.06.2024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91175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04977"/>
                  </a:ext>
                </a:extLst>
              </a:tr>
              <a:tr h="194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400,10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31522"/>
                  </a:ext>
                </a:extLst>
              </a:tr>
              <a:tr h="3408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37 000,00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088476"/>
                  </a:ext>
                </a:extLst>
              </a:tr>
              <a:tr h="1947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37 400,10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98767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425961"/>
                  </a:ext>
                </a:extLst>
              </a:tr>
              <a:tr h="194774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75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24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2024-06-18T05:20:26Z</dcterms:created>
  <dcterms:modified xsi:type="dcterms:W3CDTF">2024-06-18T05:21:11Z</dcterms:modified>
</cp:coreProperties>
</file>