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FC0-B16E-4107-BD37-2C43A8B26F8C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6B4F-D5AC-404D-92C0-385E7FC7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1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FC0-B16E-4107-BD37-2C43A8B26F8C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6B4F-D5AC-404D-92C0-385E7FC7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48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FC0-B16E-4107-BD37-2C43A8B26F8C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6B4F-D5AC-404D-92C0-385E7FC7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92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FC0-B16E-4107-BD37-2C43A8B26F8C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6B4F-D5AC-404D-92C0-385E7FC7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1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FC0-B16E-4107-BD37-2C43A8B26F8C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6B4F-D5AC-404D-92C0-385E7FC7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64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FC0-B16E-4107-BD37-2C43A8B26F8C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6B4F-D5AC-404D-92C0-385E7FC7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26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FC0-B16E-4107-BD37-2C43A8B26F8C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6B4F-D5AC-404D-92C0-385E7FC7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FC0-B16E-4107-BD37-2C43A8B26F8C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6B4F-D5AC-404D-92C0-385E7FC7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17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FC0-B16E-4107-BD37-2C43A8B26F8C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6B4F-D5AC-404D-92C0-385E7FC7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FC0-B16E-4107-BD37-2C43A8B26F8C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6B4F-D5AC-404D-92C0-385E7FC7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80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CFC0-B16E-4107-BD37-2C43A8B26F8C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C6B4F-D5AC-404D-92C0-385E7FC7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0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FCFC0-B16E-4107-BD37-2C43A8B26F8C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C6B4F-D5AC-404D-92C0-385E7FC79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17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082421"/>
              </p:ext>
            </p:extLst>
          </p:nvPr>
        </p:nvGraphicFramePr>
        <p:xfrm>
          <a:off x="637561" y="335566"/>
          <a:ext cx="11107025" cy="6244843"/>
        </p:xfrm>
        <a:graphic>
          <a:graphicData uri="http://schemas.openxmlformats.org/drawingml/2006/table">
            <a:tbl>
              <a:tblPr/>
              <a:tblGrid>
                <a:gridCol w="2221405">
                  <a:extLst>
                    <a:ext uri="{9D8B030D-6E8A-4147-A177-3AD203B41FA5}">
                      <a16:colId xmlns:a16="http://schemas.microsoft.com/office/drawing/2014/main" val="1135706322"/>
                    </a:ext>
                  </a:extLst>
                </a:gridCol>
                <a:gridCol w="2221405">
                  <a:extLst>
                    <a:ext uri="{9D8B030D-6E8A-4147-A177-3AD203B41FA5}">
                      <a16:colId xmlns:a16="http://schemas.microsoft.com/office/drawing/2014/main" val="601480520"/>
                    </a:ext>
                  </a:extLst>
                </a:gridCol>
                <a:gridCol w="2221405">
                  <a:extLst>
                    <a:ext uri="{9D8B030D-6E8A-4147-A177-3AD203B41FA5}">
                      <a16:colId xmlns:a16="http://schemas.microsoft.com/office/drawing/2014/main" val="2792956182"/>
                    </a:ext>
                  </a:extLst>
                </a:gridCol>
                <a:gridCol w="2221405">
                  <a:extLst>
                    <a:ext uri="{9D8B030D-6E8A-4147-A177-3AD203B41FA5}">
                      <a16:colId xmlns:a16="http://schemas.microsoft.com/office/drawing/2014/main" val="1839375524"/>
                    </a:ext>
                  </a:extLst>
                </a:gridCol>
                <a:gridCol w="2221405">
                  <a:extLst>
                    <a:ext uri="{9D8B030D-6E8A-4147-A177-3AD203B41FA5}">
                      <a16:colId xmlns:a16="http://schemas.microsoft.com/office/drawing/2014/main" val="390444253"/>
                    </a:ext>
                  </a:extLst>
                </a:gridCol>
              </a:tblGrid>
              <a:tr h="15540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390176"/>
                  </a:ext>
                </a:extLst>
              </a:tr>
              <a:tr h="27299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14.06.2024 - 14.06.2024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316260"/>
                  </a:ext>
                </a:extLst>
              </a:tr>
              <a:tr h="15540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200332"/>
                  </a:ext>
                </a:extLst>
              </a:tr>
              <a:tr h="74337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1 076,27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625618"/>
                  </a:ext>
                </a:extLst>
              </a:tr>
              <a:tr h="15540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30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48 018,55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666798"/>
                  </a:ext>
                </a:extLst>
              </a:tr>
              <a:tr h="15540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655,80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726114"/>
                  </a:ext>
                </a:extLst>
              </a:tr>
              <a:tr h="27299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7 178,85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447148"/>
                  </a:ext>
                </a:extLst>
              </a:tr>
              <a:tr h="15540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40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56 929,47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844912"/>
                  </a:ext>
                </a:extLst>
              </a:tr>
              <a:tr h="15540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902491"/>
                  </a:ext>
                </a:extLst>
              </a:tr>
              <a:tr h="15540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069720"/>
                  </a:ext>
                </a:extLst>
              </a:tr>
              <a:tr h="15540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951084"/>
                  </a:ext>
                </a:extLst>
              </a:tr>
              <a:tr h="15540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75166"/>
                  </a:ext>
                </a:extLst>
              </a:tr>
              <a:tr h="15540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407950"/>
                  </a:ext>
                </a:extLst>
              </a:tr>
              <a:tr h="27299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14.06.2024 - 14.06.2024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748558"/>
                  </a:ext>
                </a:extLst>
              </a:tr>
              <a:tr h="15540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342663"/>
                  </a:ext>
                </a:extLst>
              </a:tr>
              <a:tr h="15540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25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36 629,74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933709"/>
                  </a:ext>
                </a:extLst>
              </a:tr>
              <a:tr h="15540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655,80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995734"/>
                  </a:ext>
                </a:extLst>
              </a:tr>
              <a:tr h="27299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7 178,85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563864"/>
                  </a:ext>
                </a:extLst>
              </a:tr>
              <a:tr h="15540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44 464,39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256669"/>
                  </a:ext>
                </a:extLst>
              </a:tr>
              <a:tr h="15540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390604"/>
                  </a:ext>
                </a:extLst>
              </a:tr>
              <a:tr h="17951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515229"/>
                  </a:ext>
                </a:extLst>
              </a:tr>
              <a:tr h="15540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14.06.2024 - 14.06.2024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613693"/>
                  </a:ext>
                </a:extLst>
              </a:tr>
              <a:tr h="15540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012905"/>
                  </a:ext>
                </a:extLst>
              </a:tr>
              <a:tr h="74337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1 076,27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107529"/>
                  </a:ext>
                </a:extLst>
              </a:tr>
              <a:tr h="15540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11 388,81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31246"/>
                  </a:ext>
                </a:extLst>
              </a:tr>
              <a:tr h="15540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12 465,08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755522"/>
                  </a:ext>
                </a:extLst>
              </a:tr>
              <a:tr h="15540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571143"/>
                  </a:ext>
                </a:extLst>
              </a:tr>
              <a:tr h="155402">
                <a:tc gridSpan="5">
                  <a:txBody>
                    <a:bodyPr/>
                    <a:lstStyle/>
                    <a:p>
                      <a:r>
                        <a:rPr lang="en-US" sz="6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047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3456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173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2024-06-17T05:23:28Z</dcterms:created>
  <dcterms:modified xsi:type="dcterms:W3CDTF">2024-06-17T05:25:25Z</dcterms:modified>
</cp:coreProperties>
</file>