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97AB7-0711-4369-ACF2-74FBF779B094}" type="datetimeFigureOut">
              <a:rPr lang="en-US" smtClean="0"/>
              <a:t>6/14/2024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2AB2D-1A8F-4CA5-BFAB-583E2A67E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045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97AB7-0711-4369-ACF2-74FBF779B094}" type="datetimeFigureOut">
              <a:rPr lang="en-US" smtClean="0"/>
              <a:t>6/14/2024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2AB2D-1A8F-4CA5-BFAB-583E2A67E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971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97AB7-0711-4369-ACF2-74FBF779B094}" type="datetimeFigureOut">
              <a:rPr lang="en-US" smtClean="0"/>
              <a:t>6/14/2024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2AB2D-1A8F-4CA5-BFAB-583E2A67E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037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97AB7-0711-4369-ACF2-74FBF779B094}" type="datetimeFigureOut">
              <a:rPr lang="en-US" smtClean="0"/>
              <a:t>6/14/2024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2AB2D-1A8F-4CA5-BFAB-583E2A67E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629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97AB7-0711-4369-ACF2-74FBF779B094}" type="datetimeFigureOut">
              <a:rPr lang="en-US" smtClean="0"/>
              <a:t>6/14/2024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2AB2D-1A8F-4CA5-BFAB-583E2A67E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803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97AB7-0711-4369-ACF2-74FBF779B094}" type="datetimeFigureOut">
              <a:rPr lang="en-US" smtClean="0"/>
              <a:t>6/14/2024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2AB2D-1A8F-4CA5-BFAB-583E2A67E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796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97AB7-0711-4369-ACF2-74FBF779B094}" type="datetimeFigureOut">
              <a:rPr lang="en-US" smtClean="0"/>
              <a:t>6/14/2024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2AB2D-1A8F-4CA5-BFAB-583E2A67E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572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97AB7-0711-4369-ACF2-74FBF779B094}" type="datetimeFigureOut">
              <a:rPr lang="en-US" smtClean="0"/>
              <a:t>6/14/2024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2AB2D-1A8F-4CA5-BFAB-583E2A67E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939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97AB7-0711-4369-ACF2-74FBF779B094}" type="datetimeFigureOut">
              <a:rPr lang="en-US" smtClean="0"/>
              <a:t>6/14/2024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2AB2D-1A8F-4CA5-BFAB-583E2A67E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34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97AB7-0711-4369-ACF2-74FBF779B094}" type="datetimeFigureOut">
              <a:rPr lang="en-US" smtClean="0"/>
              <a:t>6/14/2024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2AB2D-1A8F-4CA5-BFAB-583E2A67E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90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97AB7-0711-4369-ACF2-74FBF779B094}" type="datetimeFigureOut">
              <a:rPr lang="en-US" smtClean="0"/>
              <a:t>6/14/2024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2AB2D-1A8F-4CA5-BFAB-583E2A67E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518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E97AB7-0711-4369-ACF2-74FBF779B094}" type="datetimeFigureOut">
              <a:rPr lang="en-US" smtClean="0"/>
              <a:t>6/14/2024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F2AB2D-1A8F-4CA5-BFAB-583E2A67E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128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6683321"/>
              </p:ext>
            </p:extLst>
          </p:nvPr>
        </p:nvGraphicFramePr>
        <p:xfrm>
          <a:off x="1321721" y="606826"/>
          <a:ext cx="9991900" cy="4909211"/>
        </p:xfrm>
        <a:graphic>
          <a:graphicData uri="http://schemas.openxmlformats.org/drawingml/2006/table">
            <a:tbl>
              <a:tblPr/>
              <a:tblGrid>
                <a:gridCol w="1998380">
                  <a:extLst>
                    <a:ext uri="{9D8B030D-6E8A-4147-A177-3AD203B41FA5}">
                      <a16:colId xmlns:a16="http://schemas.microsoft.com/office/drawing/2014/main" val="3236621091"/>
                    </a:ext>
                  </a:extLst>
                </a:gridCol>
                <a:gridCol w="3562837">
                  <a:extLst>
                    <a:ext uri="{9D8B030D-6E8A-4147-A177-3AD203B41FA5}">
                      <a16:colId xmlns:a16="http://schemas.microsoft.com/office/drawing/2014/main" val="10991507"/>
                    </a:ext>
                  </a:extLst>
                </a:gridCol>
                <a:gridCol w="1255222">
                  <a:extLst>
                    <a:ext uri="{9D8B030D-6E8A-4147-A177-3AD203B41FA5}">
                      <a16:colId xmlns:a16="http://schemas.microsoft.com/office/drawing/2014/main" val="3041017548"/>
                    </a:ext>
                  </a:extLst>
                </a:gridCol>
                <a:gridCol w="2244436">
                  <a:extLst>
                    <a:ext uri="{9D8B030D-6E8A-4147-A177-3AD203B41FA5}">
                      <a16:colId xmlns:a16="http://schemas.microsoft.com/office/drawing/2014/main" val="3564817535"/>
                    </a:ext>
                  </a:extLst>
                </a:gridCol>
                <a:gridCol w="931025">
                  <a:extLst>
                    <a:ext uri="{9D8B030D-6E8A-4147-A177-3AD203B41FA5}">
                      <a16:colId xmlns:a16="http://schemas.microsoft.com/office/drawing/2014/main" val="3349812459"/>
                    </a:ext>
                  </a:extLst>
                </a:gridCol>
              </a:tblGrid>
              <a:tr h="294547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7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558216"/>
                  </a:ext>
                </a:extLst>
              </a:tr>
              <a:tr h="517609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7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13.06.2024 - 13.06.2024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7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1378901"/>
                  </a:ext>
                </a:extLst>
              </a:tr>
              <a:tr h="294547">
                <a:tc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4546955"/>
                  </a:ext>
                </a:extLst>
              </a:tr>
              <a:tr h="231407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4 560,00 лв.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2790136"/>
                  </a:ext>
                </a:extLst>
              </a:tr>
              <a:tr h="252502"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2 000,00 лв.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5513554"/>
                  </a:ext>
                </a:extLst>
              </a:tr>
              <a:tr h="294547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Общо: 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6 560,00 лв.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5452719"/>
                  </a:ext>
                </a:extLst>
              </a:tr>
              <a:tr h="294547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7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6394810"/>
                  </a:ext>
                </a:extLst>
              </a:tr>
              <a:tr h="294547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7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808360"/>
                  </a:ext>
                </a:extLst>
              </a:tr>
              <a:tr h="294547">
                <a:tc gridSpan="2">
                  <a:txBody>
                    <a:bodyPr/>
                    <a:lstStyle/>
                    <a:p>
                      <a:pPr algn="l"/>
                      <a:r>
                        <a:rPr lang="bg-BG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 </a:t>
                      </a:r>
                      <a:r>
                        <a:rPr lang="bg-BG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7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13.06.2024 - 13.06.2024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7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8031085"/>
                  </a:ext>
                </a:extLst>
              </a:tr>
              <a:tr h="294547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6040596"/>
                  </a:ext>
                </a:extLst>
              </a:tr>
              <a:tr h="294547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4 560,00 лв.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3597402"/>
                  </a:ext>
                </a:extLst>
              </a:tr>
              <a:tr h="201384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2 000,00 лв.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2716975"/>
                  </a:ext>
                </a:extLst>
              </a:tr>
              <a:tr h="294547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Общо: 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6 560,00 лв.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0464696"/>
                  </a:ext>
                </a:extLst>
              </a:tr>
              <a:tr h="294547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7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951636"/>
                  </a:ext>
                </a:extLst>
              </a:tr>
              <a:tr h="294547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720" marR="53720" marT="26860" marB="26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7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98666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8298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91</Words>
  <Application>Microsoft Office PowerPoint</Application>
  <PresentationFormat>Widescreen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2024-06-14T06:18:06Z</dcterms:created>
  <dcterms:modified xsi:type="dcterms:W3CDTF">2024-06-14T06:22:01Z</dcterms:modified>
</cp:coreProperties>
</file>