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10C5-51C5-48F8-8FCB-0FE35DCCE39F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BCCC-6F5F-42CA-B5D5-01FCC8EAC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4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10C5-51C5-48F8-8FCB-0FE35DCCE39F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BCCC-6F5F-42CA-B5D5-01FCC8EAC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71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10C5-51C5-48F8-8FCB-0FE35DCCE39F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BCCC-6F5F-42CA-B5D5-01FCC8EAC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30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10C5-51C5-48F8-8FCB-0FE35DCCE39F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BCCC-6F5F-42CA-B5D5-01FCC8EAC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0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10C5-51C5-48F8-8FCB-0FE35DCCE39F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BCCC-6F5F-42CA-B5D5-01FCC8EAC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49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10C5-51C5-48F8-8FCB-0FE35DCCE39F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BCCC-6F5F-42CA-B5D5-01FCC8EAC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4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10C5-51C5-48F8-8FCB-0FE35DCCE39F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BCCC-6F5F-42CA-B5D5-01FCC8EAC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19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10C5-51C5-48F8-8FCB-0FE35DCCE39F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BCCC-6F5F-42CA-B5D5-01FCC8EAC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10C5-51C5-48F8-8FCB-0FE35DCCE39F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BCCC-6F5F-42CA-B5D5-01FCC8EAC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4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10C5-51C5-48F8-8FCB-0FE35DCCE39F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BCCC-6F5F-42CA-B5D5-01FCC8EAC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77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10C5-51C5-48F8-8FCB-0FE35DCCE39F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BCCC-6F5F-42CA-B5D5-01FCC8EAC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1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610C5-51C5-48F8-8FCB-0FE35DCCE39F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ABCCC-6F5F-42CA-B5D5-01FCC8EAC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1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550556"/>
              </p:ext>
            </p:extLst>
          </p:nvPr>
        </p:nvGraphicFramePr>
        <p:xfrm>
          <a:off x="595617" y="461393"/>
          <a:ext cx="11065080" cy="6219256"/>
        </p:xfrm>
        <a:graphic>
          <a:graphicData uri="http://schemas.openxmlformats.org/drawingml/2006/table">
            <a:tbl>
              <a:tblPr/>
              <a:tblGrid>
                <a:gridCol w="2213016">
                  <a:extLst>
                    <a:ext uri="{9D8B030D-6E8A-4147-A177-3AD203B41FA5}">
                      <a16:colId xmlns:a16="http://schemas.microsoft.com/office/drawing/2014/main" val="219506187"/>
                    </a:ext>
                  </a:extLst>
                </a:gridCol>
                <a:gridCol w="2213016">
                  <a:extLst>
                    <a:ext uri="{9D8B030D-6E8A-4147-A177-3AD203B41FA5}">
                      <a16:colId xmlns:a16="http://schemas.microsoft.com/office/drawing/2014/main" val="2291787800"/>
                    </a:ext>
                  </a:extLst>
                </a:gridCol>
                <a:gridCol w="2213016">
                  <a:extLst>
                    <a:ext uri="{9D8B030D-6E8A-4147-A177-3AD203B41FA5}">
                      <a16:colId xmlns:a16="http://schemas.microsoft.com/office/drawing/2014/main" val="3714278083"/>
                    </a:ext>
                  </a:extLst>
                </a:gridCol>
                <a:gridCol w="2213016">
                  <a:extLst>
                    <a:ext uri="{9D8B030D-6E8A-4147-A177-3AD203B41FA5}">
                      <a16:colId xmlns:a16="http://schemas.microsoft.com/office/drawing/2014/main" val="3606381536"/>
                    </a:ext>
                  </a:extLst>
                </a:gridCol>
                <a:gridCol w="2213016">
                  <a:extLst>
                    <a:ext uri="{9D8B030D-6E8A-4147-A177-3AD203B41FA5}">
                      <a16:colId xmlns:a16="http://schemas.microsoft.com/office/drawing/2014/main" val="1335633302"/>
                    </a:ext>
                  </a:extLst>
                </a:gridCol>
              </a:tblGrid>
              <a:tr h="14112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349751"/>
                  </a:ext>
                </a:extLst>
              </a:tr>
              <a:tr h="24696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11.06.2024 - 11.06.2024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506429"/>
                  </a:ext>
                </a:extLst>
              </a:tr>
              <a:tr h="14112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740277"/>
                  </a:ext>
                </a:extLst>
              </a:tr>
              <a:tr h="56450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2 867,50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770776"/>
                  </a:ext>
                </a:extLst>
              </a:tr>
              <a:tr h="14112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25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7 592,36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974219"/>
                  </a:ext>
                </a:extLst>
              </a:tr>
              <a:tr h="14112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3 544,37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166190"/>
                  </a:ext>
                </a:extLst>
              </a:tr>
              <a:tr h="24696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23 120,00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527062"/>
                  </a:ext>
                </a:extLst>
              </a:tr>
              <a:tr h="24696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37 500,00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866438"/>
                  </a:ext>
                </a:extLst>
              </a:tr>
              <a:tr h="14112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46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74 624,23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039782"/>
                  </a:ext>
                </a:extLst>
              </a:tr>
              <a:tr h="14112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915578"/>
                  </a:ext>
                </a:extLst>
              </a:tr>
              <a:tr h="14112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845051"/>
                  </a:ext>
                </a:extLst>
              </a:tr>
              <a:tr h="14112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069878"/>
                  </a:ext>
                </a:extLst>
              </a:tr>
              <a:tr h="14112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171776"/>
                  </a:ext>
                </a:extLst>
              </a:tr>
              <a:tr h="14112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926341"/>
                  </a:ext>
                </a:extLst>
              </a:tr>
              <a:tr h="24696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11.06.2024 - 11.06.2024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649584"/>
                  </a:ext>
                </a:extLst>
              </a:tr>
              <a:tr h="14112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684433"/>
                  </a:ext>
                </a:extLst>
              </a:tr>
              <a:tr h="56450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2 867,50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84779"/>
                  </a:ext>
                </a:extLst>
              </a:tr>
              <a:tr h="14112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4 273,14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129934"/>
                  </a:ext>
                </a:extLst>
              </a:tr>
              <a:tr h="14112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3 544,37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416628"/>
                  </a:ext>
                </a:extLst>
              </a:tr>
              <a:tr h="24696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37 500,00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412347"/>
                  </a:ext>
                </a:extLst>
              </a:tr>
              <a:tr h="14112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40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48 185,01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379648"/>
                  </a:ext>
                </a:extLst>
              </a:tr>
              <a:tr h="14112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843932"/>
                  </a:ext>
                </a:extLst>
              </a:tr>
              <a:tr h="14112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520326"/>
                  </a:ext>
                </a:extLst>
              </a:tr>
              <a:tr h="14112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11.06.2024 - 11.06.2024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449700"/>
                  </a:ext>
                </a:extLst>
              </a:tr>
              <a:tr h="14112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799454"/>
                  </a:ext>
                </a:extLst>
              </a:tr>
              <a:tr h="14112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3 319,22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906787"/>
                  </a:ext>
                </a:extLst>
              </a:tr>
              <a:tr h="24696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23 120,00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139828"/>
                  </a:ext>
                </a:extLst>
              </a:tr>
              <a:tr h="14112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26 439,22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210342"/>
                  </a:ext>
                </a:extLst>
              </a:tr>
              <a:tr h="14112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172247"/>
                  </a:ext>
                </a:extLst>
              </a:tr>
              <a:tr h="14112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311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3206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197</Words>
  <Application>Microsoft Office PowerPoint</Application>
  <PresentationFormat>Widescreen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2024-06-12T05:26:25Z</dcterms:created>
  <dcterms:modified xsi:type="dcterms:W3CDTF">2024-06-12T05:27:37Z</dcterms:modified>
</cp:coreProperties>
</file>