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8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4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5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44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9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0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6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7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7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B558C-D0DF-4C43-9FAD-74621142BA18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BE1EC-2096-46AE-814F-B2F3DD8DA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808944"/>
              </p:ext>
            </p:extLst>
          </p:nvPr>
        </p:nvGraphicFramePr>
        <p:xfrm>
          <a:off x="637565" y="343951"/>
          <a:ext cx="10972800" cy="6247308"/>
        </p:xfrm>
        <a:graphic>
          <a:graphicData uri="http://schemas.openxmlformats.org/drawingml/2006/table">
            <a:tbl>
              <a:tblPr/>
              <a:tblGrid>
                <a:gridCol w="2194560">
                  <a:extLst>
                    <a:ext uri="{9D8B030D-6E8A-4147-A177-3AD203B41FA5}">
                      <a16:colId xmlns:a16="http://schemas.microsoft.com/office/drawing/2014/main" val="132480653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594846364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044083956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80133770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686575099"/>
                    </a:ext>
                  </a:extLst>
                </a:gridCol>
              </a:tblGrid>
              <a:tr h="14314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648440"/>
                  </a:ext>
                </a:extLst>
              </a:tr>
              <a:tr h="2504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10.06.2024 - 10.06.2024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159130"/>
                  </a:ext>
                </a:extLst>
              </a:tr>
              <a:tr h="14314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699511"/>
                  </a:ext>
                </a:extLst>
              </a:tr>
              <a:tr h="572566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51 775,00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742853"/>
                  </a:ext>
                </a:extLst>
              </a:tr>
              <a:tr h="1431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33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41 527,16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86117"/>
                  </a:ext>
                </a:extLst>
              </a:tr>
              <a:tr h="2504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9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84 160,00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946246"/>
                  </a:ext>
                </a:extLst>
              </a:tr>
              <a:tr h="14314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44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177 462,16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25936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530167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482480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812523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791394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31263"/>
                  </a:ext>
                </a:extLst>
              </a:tr>
              <a:tr h="2504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10.06.2024 - 10.06.2024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95090"/>
                  </a:ext>
                </a:extLst>
              </a:tr>
              <a:tr h="1431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072561"/>
                  </a:ext>
                </a:extLst>
              </a:tr>
              <a:tr h="57256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48 255,00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13109"/>
                  </a:ext>
                </a:extLst>
              </a:tr>
              <a:tr h="1431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29 751,11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428879"/>
                  </a:ext>
                </a:extLst>
              </a:tr>
              <a:tr h="2504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160,00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528469"/>
                  </a:ext>
                </a:extLst>
              </a:tr>
              <a:tr h="14314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30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78 166,11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55212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647028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945794"/>
                  </a:ext>
                </a:extLst>
              </a:tr>
              <a:tr h="14314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10.06.2024 - 10.06.2024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335362"/>
                  </a:ext>
                </a:extLst>
              </a:tr>
              <a:tr h="14314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731769"/>
                  </a:ext>
                </a:extLst>
              </a:tr>
              <a:tr h="57256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3 520,00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045991"/>
                  </a:ext>
                </a:extLst>
              </a:tr>
              <a:tr h="1431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11 776,05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511511"/>
                  </a:ext>
                </a:extLst>
              </a:tr>
              <a:tr h="2504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84 000,00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805284"/>
                  </a:ext>
                </a:extLst>
              </a:tr>
              <a:tr h="14314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99 296,05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361796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278036"/>
                  </a:ext>
                </a:extLst>
              </a:tr>
              <a:tr h="14314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843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40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186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2024-06-11T05:17:21Z</dcterms:created>
  <dcterms:modified xsi:type="dcterms:W3CDTF">2024-06-11T05:18:22Z</dcterms:modified>
</cp:coreProperties>
</file>