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8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1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2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9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8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9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9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0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1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5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9DA96-07B9-4057-995D-1FE965C6C03E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19521-FC03-4568-BCDC-289BB1C70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729172"/>
              </p:ext>
            </p:extLst>
          </p:nvPr>
        </p:nvGraphicFramePr>
        <p:xfrm>
          <a:off x="612395" y="528512"/>
          <a:ext cx="10922465" cy="5648452"/>
        </p:xfrm>
        <a:graphic>
          <a:graphicData uri="http://schemas.openxmlformats.org/drawingml/2006/table">
            <a:tbl>
              <a:tblPr/>
              <a:tblGrid>
                <a:gridCol w="2184493">
                  <a:extLst>
                    <a:ext uri="{9D8B030D-6E8A-4147-A177-3AD203B41FA5}">
                      <a16:colId xmlns:a16="http://schemas.microsoft.com/office/drawing/2014/main" val="4260100947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2860993219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4139366499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129392796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1403193844"/>
                    </a:ext>
                  </a:extLst>
                </a:gridCol>
              </a:tblGrid>
              <a:tr h="2972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41214"/>
                  </a:ext>
                </a:extLst>
              </a:tr>
              <a:tr h="5202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06.06.2024 - 06.06.2024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685988"/>
                  </a:ext>
                </a:extLst>
              </a:tr>
              <a:tr h="2972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822678"/>
                  </a:ext>
                </a:extLst>
              </a:tr>
              <a:tr h="5202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операции в БНБ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-180,00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89130"/>
                  </a:ext>
                </a:extLst>
              </a:tr>
              <a:tr h="2972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-180,00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62862"/>
                  </a:ext>
                </a:extLst>
              </a:tr>
              <a:tr h="2972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004586"/>
                  </a:ext>
                </a:extLst>
              </a:tr>
              <a:tr h="2972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095834"/>
                  </a:ext>
                </a:extLst>
              </a:tr>
              <a:tr h="2972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950054"/>
                  </a:ext>
                </a:extLst>
              </a:tr>
              <a:tr h="2972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280836"/>
                  </a:ext>
                </a:extLst>
              </a:tr>
              <a:tr h="2972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343394"/>
                  </a:ext>
                </a:extLst>
              </a:tr>
              <a:tr h="5202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06.06.2024 - 06.06.2024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202801"/>
                  </a:ext>
                </a:extLst>
              </a:tr>
              <a:tr h="2972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556393"/>
                  </a:ext>
                </a:extLst>
              </a:tr>
              <a:tr h="5202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операции в БНБ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-180,00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31802"/>
                  </a:ext>
                </a:extLst>
              </a:tr>
              <a:tr h="2972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-180,00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335133"/>
                  </a:ext>
                </a:extLst>
              </a:tr>
              <a:tr h="2972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536946"/>
                  </a:ext>
                </a:extLst>
              </a:tr>
              <a:tr h="297287">
                <a:tc gridSpan="5">
                  <a:txBody>
                    <a:bodyPr/>
                    <a:lstStyle/>
                    <a:p>
                      <a:r>
                        <a:rPr lang="en-US" sz="11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288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106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2024-06-07T05:25:10Z</dcterms:created>
  <dcterms:modified xsi:type="dcterms:W3CDTF">2024-06-07T05:25:44Z</dcterms:modified>
</cp:coreProperties>
</file>