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1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6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4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2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3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1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0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C3005-D2EA-43CE-AF13-9AA6F2CC679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4A41-9F5A-4465-9542-95B429710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6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973935"/>
              </p:ext>
            </p:extLst>
          </p:nvPr>
        </p:nvGraphicFramePr>
        <p:xfrm>
          <a:off x="545285" y="578834"/>
          <a:ext cx="10897300" cy="5649560"/>
        </p:xfrm>
        <a:graphic>
          <a:graphicData uri="http://schemas.openxmlformats.org/drawingml/2006/table">
            <a:tbl>
              <a:tblPr/>
              <a:tblGrid>
                <a:gridCol w="2179460">
                  <a:extLst>
                    <a:ext uri="{9D8B030D-6E8A-4147-A177-3AD203B41FA5}">
                      <a16:colId xmlns:a16="http://schemas.microsoft.com/office/drawing/2014/main" val="3598292022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3062187650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3244596684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1932742432"/>
                    </a:ext>
                  </a:extLst>
                </a:gridCol>
                <a:gridCol w="2179460">
                  <a:extLst>
                    <a:ext uri="{9D8B030D-6E8A-4147-A177-3AD203B41FA5}">
                      <a16:colId xmlns:a16="http://schemas.microsoft.com/office/drawing/2014/main" val="1198208451"/>
                    </a:ext>
                  </a:extLst>
                </a:gridCol>
              </a:tblGrid>
              <a:tr h="230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307723"/>
                  </a:ext>
                </a:extLst>
              </a:tr>
              <a:tr h="4042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05.06.2024 - 05.06.2024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6649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04341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3 165,46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285314"/>
                  </a:ext>
                </a:extLst>
              </a:tr>
              <a:tr h="40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620,00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62961"/>
                  </a:ext>
                </a:extLst>
              </a:tr>
              <a:tr h="40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89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Друго финансиране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0,00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312725"/>
                  </a:ext>
                </a:extLst>
              </a:tr>
              <a:tr h="2302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3 785,46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67093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937727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781170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96863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598639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047875"/>
                  </a:ext>
                </a:extLst>
              </a:tr>
              <a:tr h="4042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05.06.2024 - 05.06.2024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330389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501301"/>
                  </a:ext>
                </a:extLst>
              </a:tr>
              <a:tr h="2302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3 165,46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637164"/>
                  </a:ext>
                </a:extLst>
              </a:tr>
              <a:tr h="40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620,00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773279"/>
                  </a:ext>
                </a:extLst>
              </a:tr>
              <a:tr h="4042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89 xxxx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Друго финансиране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0,00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920842"/>
                  </a:ext>
                </a:extLst>
              </a:tr>
              <a:tr h="2302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3 785,46 лв.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900834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542686"/>
                  </a:ext>
                </a:extLst>
              </a:tr>
              <a:tr h="2302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4401" marR="44401" marT="22201" marB="222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721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24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2024-06-06T05:25:48Z</dcterms:created>
  <dcterms:modified xsi:type="dcterms:W3CDTF">2024-06-06T05:27:08Z</dcterms:modified>
</cp:coreProperties>
</file>