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177A-68FF-4881-A1F1-9CFD8EEF953B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CCA-EA85-4725-BFD5-3EC31DA1E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177A-68FF-4881-A1F1-9CFD8EEF953B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CCA-EA85-4725-BFD5-3EC31DA1E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0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177A-68FF-4881-A1F1-9CFD8EEF953B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CCA-EA85-4725-BFD5-3EC31DA1E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1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177A-68FF-4881-A1F1-9CFD8EEF953B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CCA-EA85-4725-BFD5-3EC31DA1E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177A-68FF-4881-A1F1-9CFD8EEF953B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CCA-EA85-4725-BFD5-3EC31DA1E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4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177A-68FF-4881-A1F1-9CFD8EEF953B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CCA-EA85-4725-BFD5-3EC31DA1E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26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177A-68FF-4881-A1F1-9CFD8EEF953B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CCA-EA85-4725-BFD5-3EC31DA1E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9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177A-68FF-4881-A1F1-9CFD8EEF953B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CCA-EA85-4725-BFD5-3EC31DA1E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7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177A-68FF-4881-A1F1-9CFD8EEF953B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CCA-EA85-4725-BFD5-3EC31DA1E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3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177A-68FF-4881-A1F1-9CFD8EEF953B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CCA-EA85-4725-BFD5-3EC31DA1E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70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177A-68FF-4881-A1F1-9CFD8EEF953B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1CCA-EA85-4725-BFD5-3EC31DA1E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9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F177A-68FF-4881-A1F1-9CFD8EEF953B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1CCA-EA85-4725-BFD5-3EC31DA1E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8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888617"/>
              </p:ext>
            </p:extLst>
          </p:nvPr>
        </p:nvGraphicFramePr>
        <p:xfrm>
          <a:off x="704677" y="587222"/>
          <a:ext cx="10737905" cy="5592546"/>
        </p:xfrm>
        <a:graphic>
          <a:graphicData uri="http://schemas.openxmlformats.org/drawingml/2006/table">
            <a:tbl>
              <a:tblPr/>
              <a:tblGrid>
                <a:gridCol w="2147581">
                  <a:extLst>
                    <a:ext uri="{9D8B030D-6E8A-4147-A177-3AD203B41FA5}">
                      <a16:colId xmlns:a16="http://schemas.microsoft.com/office/drawing/2014/main" val="574973145"/>
                    </a:ext>
                  </a:extLst>
                </a:gridCol>
                <a:gridCol w="2147581">
                  <a:extLst>
                    <a:ext uri="{9D8B030D-6E8A-4147-A177-3AD203B41FA5}">
                      <a16:colId xmlns:a16="http://schemas.microsoft.com/office/drawing/2014/main" val="2981416566"/>
                    </a:ext>
                  </a:extLst>
                </a:gridCol>
                <a:gridCol w="2147581">
                  <a:extLst>
                    <a:ext uri="{9D8B030D-6E8A-4147-A177-3AD203B41FA5}">
                      <a16:colId xmlns:a16="http://schemas.microsoft.com/office/drawing/2014/main" val="76037903"/>
                    </a:ext>
                  </a:extLst>
                </a:gridCol>
                <a:gridCol w="2147581">
                  <a:extLst>
                    <a:ext uri="{9D8B030D-6E8A-4147-A177-3AD203B41FA5}">
                      <a16:colId xmlns:a16="http://schemas.microsoft.com/office/drawing/2014/main" val="2105196901"/>
                    </a:ext>
                  </a:extLst>
                </a:gridCol>
                <a:gridCol w="2147581">
                  <a:extLst>
                    <a:ext uri="{9D8B030D-6E8A-4147-A177-3AD203B41FA5}">
                      <a16:colId xmlns:a16="http://schemas.microsoft.com/office/drawing/2014/main" val="1090353242"/>
                    </a:ext>
                  </a:extLst>
                </a:gridCol>
              </a:tblGrid>
              <a:tr h="2867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313169"/>
                  </a:ext>
                </a:extLst>
              </a:tr>
              <a:tr h="50196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04.06.2024 - 04.06.2024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820792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027411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4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2 613,08 лв.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815385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1 700,00 лв.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636007"/>
                  </a:ext>
                </a:extLst>
              </a:tr>
              <a:tr h="28678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4 313,08 лв.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147753"/>
                  </a:ext>
                </a:extLst>
              </a:tr>
              <a:tr h="28678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699135"/>
                  </a:ext>
                </a:extLst>
              </a:tr>
              <a:tr h="28678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58166"/>
                  </a:ext>
                </a:extLst>
              </a:tr>
              <a:tr h="28678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20825"/>
                  </a:ext>
                </a:extLst>
              </a:tr>
              <a:tr h="28678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990192"/>
                  </a:ext>
                </a:extLst>
              </a:tr>
              <a:tr h="2867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076147"/>
                  </a:ext>
                </a:extLst>
              </a:tr>
              <a:tr h="50196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04.06.2024 - 04.06.2024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642495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658003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2 613,08 лв.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799716"/>
                  </a:ext>
                </a:extLst>
              </a:tr>
              <a:tr h="2867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1 700,00 лв.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01684"/>
                  </a:ext>
                </a:extLst>
              </a:tr>
              <a:tr h="28678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4 313,08 лв.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617410"/>
                  </a:ext>
                </a:extLst>
              </a:tr>
              <a:tr h="28678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413773"/>
                  </a:ext>
                </a:extLst>
              </a:tr>
              <a:tr h="286788">
                <a:tc gridSpan="5">
                  <a:txBody>
                    <a:bodyPr/>
                    <a:lstStyle/>
                    <a:p>
                      <a:r>
                        <a:rPr lang="en-US" sz="1100" dirty="0"/>
                        <a:t>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534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322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2024-06-05T05:27:48Z</dcterms:created>
  <dcterms:modified xsi:type="dcterms:W3CDTF">2024-06-05T05:28:33Z</dcterms:modified>
</cp:coreProperties>
</file>