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0823-79DA-4114-99F5-5F6ABCF7242A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64D55-9F67-4A97-8DC1-9D011793D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998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0823-79DA-4114-99F5-5F6ABCF7242A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64D55-9F67-4A97-8DC1-9D011793D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37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0823-79DA-4114-99F5-5F6ABCF7242A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64D55-9F67-4A97-8DC1-9D011793D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753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0823-79DA-4114-99F5-5F6ABCF7242A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64D55-9F67-4A97-8DC1-9D011793D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78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0823-79DA-4114-99F5-5F6ABCF7242A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64D55-9F67-4A97-8DC1-9D011793D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682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0823-79DA-4114-99F5-5F6ABCF7242A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64D55-9F67-4A97-8DC1-9D011793D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278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0823-79DA-4114-99F5-5F6ABCF7242A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64D55-9F67-4A97-8DC1-9D011793D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043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0823-79DA-4114-99F5-5F6ABCF7242A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64D55-9F67-4A97-8DC1-9D011793D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094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0823-79DA-4114-99F5-5F6ABCF7242A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64D55-9F67-4A97-8DC1-9D011793D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154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0823-79DA-4114-99F5-5F6ABCF7242A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64D55-9F67-4A97-8DC1-9D011793D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64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70823-79DA-4114-99F5-5F6ABCF7242A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64D55-9F67-4A97-8DC1-9D011793D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682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70823-79DA-4114-99F5-5F6ABCF7242A}" type="datetimeFigureOut">
              <a:rPr lang="en-US" smtClean="0"/>
              <a:t>6/4/2024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764D55-9F67-4A97-8DC1-9D011793D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825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1022108"/>
              </p:ext>
            </p:extLst>
          </p:nvPr>
        </p:nvGraphicFramePr>
        <p:xfrm>
          <a:off x="780175" y="419460"/>
          <a:ext cx="10997970" cy="5799051"/>
        </p:xfrm>
        <a:graphic>
          <a:graphicData uri="http://schemas.openxmlformats.org/drawingml/2006/table">
            <a:tbl>
              <a:tblPr/>
              <a:tblGrid>
                <a:gridCol w="2199594">
                  <a:extLst>
                    <a:ext uri="{9D8B030D-6E8A-4147-A177-3AD203B41FA5}">
                      <a16:colId xmlns:a16="http://schemas.microsoft.com/office/drawing/2014/main" val="4159190040"/>
                    </a:ext>
                  </a:extLst>
                </a:gridCol>
                <a:gridCol w="2199594">
                  <a:extLst>
                    <a:ext uri="{9D8B030D-6E8A-4147-A177-3AD203B41FA5}">
                      <a16:colId xmlns:a16="http://schemas.microsoft.com/office/drawing/2014/main" val="1357056416"/>
                    </a:ext>
                  </a:extLst>
                </a:gridCol>
                <a:gridCol w="2199594">
                  <a:extLst>
                    <a:ext uri="{9D8B030D-6E8A-4147-A177-3AD203B41FA5}">
                      <a16:colId xmlns:a16="http://schemas.microsoft.com/office/drawing/2014/main" val="1891281532"/>
                    </a:ext>
                  </a:extLst>
                </a:gridCol>
                <a:gridCol w="2199594">
                  <a:extLst>
                    <a:ext uri="{9D8B030D-6E8A-4147-A177-3AD203B41FA5}">
                      <a16:colId xmlns:a16="http://schemas.microsoft.com/office/drawing/2014/main" val="25511203"/>
                    </a:ext>
                  </a:extLst>
                </a:gridCol>
                <a:gridCol w="2199594">
                  <a:extLst>
                    <a:ext uri="{9D8B030D-6E8A-4147-A177-3AD203B41FA5}">
                      <a16:colId xmlns:a16="http://schemas.microsoft.com/office/drawing/2014/main" val="2838130671"/>
                    </a:ext>
                  </a:extLst>
                </a:gridCol>
              </a:tblGrid>
              <a:tr h="20026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8688648"/>
                  </a:ext>
                </a:extLst>
              </a:tr>
              <a:tr h="35045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03.06.2024 - 03.06.2024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1248352"/>
                  </a:ext>
                </a:extLst>
              </a:tr>
              <a:tr h="20026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059270"/>
                  </a:ext>
                </a:extLst>
              </a:tr>
              <a:tr h="20026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Издръжка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14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72 984,25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3442758"/>
                  </a:ext>
                </a:extLst>
              </a:tr>
              <a:tr h="35045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24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9 591,81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070690"/>
                  </a:ext>
                </a:extLst>
              </a:tr>
              <a:tr h="20026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38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82 576,06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486886"/>
                  </a:ext>
                </a:extLst>
              </a:tr>
              <a:tr h="200261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0473254"/>
                  </a:ext>
                </a:extLst>
              </a:tr>
              <a:tr h="200261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6445916"/>
                  </a:ext>
                </a:extLst>
              </a:tr>
              <a:tr h="200261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865509"/>
                  </a:ext>
                </a:extLst>
              </a:tr>
              <a:tr h="200261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7360323"/>
                  </a:ext>
                </a:extLst>
              </a:tr>
              <a:tr h="20026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8852794"/>
                  </a:ext>
                </a:extLst>
              </a:tr>
              <a:tr h="35045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03.06.2024 - 03.06.2024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3779080"/>
                  </a:ext>
                </a:extLst>
              </a:tr>
              <a:tr h="241807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9369494"/>
                  </a:ext>
                </a:extLst>
              </a:tr>
              <a:tr h="20026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10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68 688,03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7424834"/>
                  </a:ext>
                </a:extLst>
              </a:tr>
              <a:tr h="35045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23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8 591,81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6188236"/>
                  </a:ext>
                </a:extLst>
              </a:tr>
              <a:tr h="20026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33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77 279,84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364094"/>
                  </a:ext>
                </a:extLst>
              </a:tr>
              <a:tr h="200261">
                <a:tc gridSpan="5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0215165"/>
                  </a:ext>
                </a:extLst>
              </a:tr>
              <a:tr h="200261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1739048"/>
                  </a:ext>
                </a:extLst>
              </a:tr>
              <a:tr h="200261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03.06.2024 - 03.06.2024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0019006"/>
                  </a:ext>
                </a:extLst>
              </a:tr>
              <a:tr h="20026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839353"/>
                  </a:ext>
                </a:extLst>
              </a:tr>
              <a:tr h="20026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4 296,22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089506"/>
                  </a:ext>
                </a:extLst>
              </a:tr>
              <a:tr h="35045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1 000,00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836088"/>
                  </a:ext>
                </a:extLst>
              </a:tr>
              <a:tr h="20026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5 296,22 лв.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0811064"/>
                  </a:ext>
                </a:extLst>
              </a:tr>
              <a:tr h="200261">
                <a:tc gridSpan="5"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19571"/>
                  </a:ext>
                </a:extLst>
              </a:tr>
              <a:tr h="200261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37838" marR="37838" marT="18919" marB="189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68769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0329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</Words>
  <Application>Microsoft Office PowerPoint</Application>
  <PresentationFormat>Widescreen</PresentationFormat>
  <Paragraphs>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2024-06-04T05:33:35Z</dcterms:created>
  <dcterms:modified xsi:type="dcterms:W3CDTF">2024-06-04T05:34:23Z</dcterms:modified>
</cp:coreProperties>
</file>