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29BE-9EB3-423F-94F4-415A52B208B8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C328-71D0-4947-8384-C57AA22C5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71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29BE-9EB3-423F-94F4-415A52B208B8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C328-71D0-4947-8384-C57AA22C5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29BE-9EB3-423F-94F4-415A52B208B8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C328-71D0-4947-8384-C57AA22C5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01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29BE-9EB3-423F-94F4-415A52B208B8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C328-71D0-4947-8384-C57AA22C5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46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29BE-9EB3-423F-94F4-415A52B208B8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C328-71D0-4947-8384-C57AA22C5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44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29BE-9EB3-423F-94F4-415A52B208B8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C328-71D0-4947-8384-C57AA22C5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7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29BE-9EB3-423F-94F4-415A52B208B8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C328-71D0-4947-8384-C57AA22C5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764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29BE-9EB3-423F-94F4-415A52B208B8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C328-71D0-4947-8384-C57AA22C5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22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29BE-9EB3-423F-94F4-415A52B208B8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C328-71D0-4947-8384-C57AA22C5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49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29BE-9EB3-423F-94F4-415A52B208B8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C328-71D0-4947-8384-C57AA22C5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19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29BE-9EB3-423F-94F4-415A52B208B8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C328-71D0-4947-8384-C57AA22C5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263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129BE-9EB3-423F-94F4-415A52B208B8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1C328-71D0-4947-8384-C57AA22C5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70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452208"/>
              </p:ext>
            </p:extLst>
          </p:nvPr>
        </p:nvGraphicFramePr>
        <p:xfrm>
          <a:off x="562062" y="377491"/>
          <a:ext cx="11333525" cy="6252751"/>
        </p:xfrm>
        <a:graphic>
          <a:graphicData uri="http://schemas.openxmlformats.org/drawingml/2006/table">
            <a:tbl>
              <a:tblPr/>
              <a:tblGrid>
                <a:gridCol w="2266705">
                  <a:extLst>
                    <a:ext uri="{9D8B030D-6E8A-4147-A177-3AD203B41FA5}">
                      <a16:colId xmlns:a16="http://schemas.microsoft.com/office/drawing/2014/main" val="4145092845"/>
                    </a:ext>
                  </a:extLst>
                </a:gridCol>
                <a:gridCol w="2266705">
                  <a:extLst>
                    <a:ext uri="{9D8B030D-6E8A-4147-A177-3AD203B41FA5}">
                      <a16:colId xmlns:a16="http://schemas.microsoft.com/office/drawing/2014/main" val="1874103331"/>
                    </a:ext>
                  </a:extLst>
                </a:gridCol>
                <a:gridCol w="2266705">
                  <a:extLst>
                    <a:ext uri="{9D8B030D-6E8A-4147-A177-3AD203B41FA5}">
                      <a16:colId xmlns:a16="http://schemas.microsoft.com/office/drawing/2014/main" val="1370753351"/>
                    </a:ext>
                  </a:extLst>
                </a:gridCol>
                <a:gridCol w="2266705">
                  <a:extLst>
                    <a:ext uri="{9D8B030D-6E8A-4147-A177-3AD203B41FA5}">
                      <a16:colId xmlns:a16="http://schemas.microsoft.com/office/drawing/2014/main" val="669475229"/>
                    </a:ext>
                  </a:extLst>
                </a:gridCol>
                <a:gridCol w="2266705">
                  <a:extLst>
                    <a:ext uri="{9D8B030D-6E8A-4147-A177-3AD203B41FA5}">
                      <a16:colId xmlns:a16="http://schemas.microsoft.com/office/drawing/2014/main" val="406194795"/>
                    </a:ext>
                  </a:extLst>
                </a:gridCol>
              </a:tblGrid>
              <a:tr h="131575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988905"/>
                  </a:ext>
                </a:extLst>
              </a:tr>
              <a:tr h="231192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29.05.2024 - 29.05.2024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031679"/>
                  </a:ext>
                </a:extLst>
              </a:tr>
              <a:tr h="131575"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Код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984806"/>
                  </a:ext>
                </a:extLst>
              </a:tr>
              <a:tr h="13157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23 008,47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48497"/>
                  </a:ext>
                </a:extLst>
              </a:tr>
              <a:tr h="13157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Други разходи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900,00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872912"/>
                  </a:ext>
                </a:extLst>
              </a:tr>
              <a:tr h="23119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16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688,00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295792"/>
                  </a:ext>
                </a:extLst>
              </a:tr>
              <a:tr h="43042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93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2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0,00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194704"/>
                  </a:ext>
                </a:extLst>
              </a:tr>
              <a:tr h="131575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25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24 596,47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494502"/>
                  </a:ext>
                </a:extLst>
              </a:tr>
              <a:tr h="131575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205425"/>
                  </a:ext>
                </a:extLst>
              </a:tr>
              <a:tr h="131575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435109"/>
                  </a:ext>
                </a:extLst>
              </a:tr>
              <a:tr h="131575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95856"/>
                  </a:ext>
                </a:extLst>
              </a:tr>
              <a:tr h="131575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29652"/>
                  </a:ext>
                </a:extLst>
              </a:tr>
              <a:tr h="131575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940964"/>
                  </a:ext>
                </a:extLst>
              </a:tr>
              <a:tr h="231192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Операции с неуточнен код на бюджетно предприятие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29.05.2024 - 29.05.2024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298901"/>
                  </a:ext>
                </a:extLst>
              </a:tr>
              <a:tr h="131575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604295"/>
                  </a:ext>
                </a:extLst>
              </a:tr>
              <a:tr h="43042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93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-18 384,80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830324"/>
                  </a:ext>
                </a:extLst>
              </a:tr>
              <a:tr h="131575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-18 384,80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064727"/>
                  </a:ext>
                </a:extLst>
              </a:tr>
              <a:tr h="131575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209590"/>
                  </a:ext>
                </a:extLst>
              </a:tr>
              <a:tr h="131575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605562"/>
                  </a:ext>
                </a:extLst>
              </a:tr>
              <a:tr h="231192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29.05.2024 - 29.05.2024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04926"/>
                  </a:ext>
                </a:extLst>
              </a:tr>
              <a:tr h="131575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218223"/>
                  </a:ext>
                </a:extLst>
              </a:tr>
              <a:tr h="13157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8 696,00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090773"/>
                  </a:ext>
                </a:extLst>
              </a:tr>
              <a:tr h="13157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900,00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353050"/>
                  </a:ext>
                </a:extLst>
              </a:tr>
              <a:tr h="23119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16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688,00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765751"/>
                  </a:ext>
                </a:extLst>
              </a:tr>
              <a:tr h="43042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93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18 384,80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124057"/>
                  </a:ext>
                </a:extLst>
              </a:tr>
              <a:tr h="131575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21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28 668,80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636482"/>
                  </a:ext>
                </a:extLst>
              </a:tr>
              <a:tr h="131575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583251"/>
                  </a:ext>
                </a:extLst>
              </a:tr>
              <a:tr h="131575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362553"/>
                  </a:ext>
                </a:extLst>
              </a:tr>
              <a:tr h="131575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</a:t>
                      </a:r>
                      <a:r>
                        <a:rPr lang="bg-BG" sz="800">
                          <a:effectLst/>
                        </a:rPr>
                        <a:t>( </a:t>
                      </a:r>
                      <a:r>
                        <a:rPr lang="bg-BG" sz="800" smtClean="0">
                          <a:effectLst/>
                        </a:rPr>
                        <a:t>074 </a:t>
                      </a:r>
                      <a:r>
                        <a:rPr lang="bg-BG" sz="800">
                          <a:effectLst/>
                        </a:rPr>
                        <a:t>)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29.05.2024 - 29.05.2024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3582402"/>
                  </a:ext>
                </a:extLst>
              </a:tr>
              <a:tr h="131575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872941"/>
                  </a:ext>
                </a:extLst>
              </a:tr>
              <a:tr h="13157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14 312,47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673816"/>
                  </a:ext>
                </a:extLst>
              </a:tr>
              <a:tr h="131575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14 312,47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585325"/>
                  </a:ext>
                </a:extLst>
              </a:tr>
              <a:tr h="131575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509"/>
                  </a:ext>
                </a:extLst>
              </a:tr>
              <a:tr h="131575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070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729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212</Words>
  <Application>Microsoft Office PowerPoint</Application>
  <PresentationFormat>Widescreen</PresentationFormat>
  <Paragraphs>88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2024-05-30T05:12:59Z</dcterms:created>
  <dcterms:modified xsi:type="dcterms:W3CDTF">2024-05-30T05:14:13Z</dcterms:modified>
</cp:coreProperties>
</file>