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9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3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3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90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2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8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5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F9A25-CEE4-4390-89EA-87E34B0AE51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94C42-BD9C-483D-9C59-C2ECC7AAC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17983"/>
              </p:ext>
            </p:extLst>
          </p:nvPr>
        </p:nvGraphicFramePr>
        <p:xfrm>
          <a:off x="1166067" y="402681"/>
          <a:ext cx="10276515" cy="5883913"/>
        </p:xfrm>
        <a:graphic>
          <a:graphicData uri="http://schemas.openxmlformats.org/drawingml/2006/table">
            <a:tbl>
              <a:tblPr/>
              <a:tblGrid>
                <a:gridCol w="2055303">
                  <a:extLst>
                    <a:ext uri="{9D8B030D-6E8A-4147-A177-3AD203B41FA5}">
                      <a16:colId xmlns:a16="http://schemas.microsoft.com/office/drawing/2014/main" val="1451927215"/>
                    </a:ext>
                  </a:extLst>
                </a:gridCol>
                <a:gridCol w="2055303">
                  <a:extLst>
                    <a:ext uri="{9D8B030D-6E8A-4147-A177-3AD203B41FA5}">
                      <a16:colId xmlns:a16="http://schemas.microsoft.com/office/drawing/2014/main" val="1117718761"/>
                    </a:ext>
                  </a:extLst>
                </a:gridCol>
                <a:gridCol w="2055303">
                  <a:extLst>
                    <a:ext uri="{9D8B030D-6E8A-4147-A177-3AD203B41FA5}">
                      <a16:colId xmlns:a16="http://schemas.microsoft.com/office/drawing/2014/main" val="1793615700"/>
                    </a:ext>
                  </a:extLst>
                </a:gridCol>
                <a:gridCol w="2055303">
                  <a:extLst>
                    <a:ext uri="{9D8B030D-6E8A-4147-A177-3AD203B41FA5}">
                      <a16:colId xmlns:a16="http://schemas.microsoft.com/office/drawing/2014/main" val="505848230"/>
                    </a:ext>
                  </a:extLst>
                </a:gridCol>
                <a:gridCol w="2055303">
                  <a:extLst>
                    <a:ext uri="{9D8B030D-6E8A-4147-A177-3AD203B41FA5}">
                      <a16:colId xmlns:a16="http://schemas.microsoft.com/office/drawing/2014/main" val="791837008"/>
                    </a:ext>
                  </a:extLst>
                </a:gridCol>
              </a:tblGrid>
              <a:tr h="1804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034164"/>
                  </a:ext>
                </a:extLst>
              </a:tr>
              <a:tr h="3177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28.05.2024 - 28.05.2024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081627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54093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3 115,12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572170"/>
                  </a:ext>
                </a:extLst>
              </a:tr>
              <a:tr h="3177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53 574,12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864523"/>
                  </a:ext>
                </a:extLst>
              </a:tr>
              <a:tr h="5924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18 384,80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069902"/>
                  </a:ext>
                </a:extLst>
              </a:tr>
              <a:tr h="1804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75 074,04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19670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134274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835885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142962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890734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87492"/>
                  </a:ext>
                </a:extLst>
              </a:tr>
              <a:tr h="3177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28.05.2024 - 28.05.2024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950291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208304"/>
                  </a:ext>
                </a:extLst>
              </a:tr>
              <a:tr h="5924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18 384,80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110490"/>
                  </a:ext>
                </a:extLst>
              </a:tr>
              <a:tr h="1804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18 384,80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17653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19172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103267"/>
                  </a:ext>
                </a:extLst>
              </a:tr>
              <a:tr h="18042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28.05.2024 - 28.05.2024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613622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86286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3 115,12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074684"/>
                  </a:ext>
                </a:extLst>
              </a:tr>
              <a:tr h="3177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53 574,12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158115"/>
                  </a:ext>
                </a:extLst>
              </a:tr>
              <a:tr h="1804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56 689,24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850811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317345"/>
                  </a:ext>
                </a:extLst>
              </a:tr>
              <a:tr h="1804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A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8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739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2024-05-29T05:17:35Z</dcterms:created>
  <dcterms:modified xsi:type="dcterms:W3CDTF">2024-05-29T05:18:50Z</dcterms:modified>
</cp:coreProperties>
</file>