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ABBB-A5D1-4643-BDB1-BEBF917572B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F245-8D17-4046-91F6-88720C78A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60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ABBB-A5D1-4643-BDB1-BEBF917572B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F245-8D17-4046-91F6-88720C78A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866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ABBB-A5D1-4643-BDB1-BEBF917572B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F245-8D17-4046-91F6-88720C78A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ABBB-A5D1-4643-BDB1-BEBF917572B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F245-8D17-4046-91F6-88720C78A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87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ABBB-A5D1-4643-BDB1-BEBF917572B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F245-8D17-4046-91F6-88720C78A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609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ABBB-A5D1-4643-BDB1-BEBF917572B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F245-8D17-4046-91F6-88720C78A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38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ABBB-A5D1-4643-BDB1-BEBF917572B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F245-8D17-4046-91F6-88720C78A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41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ABBB-A5D1-4643-BDB1-BEBF917572B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F245-8D17-4046-91F6-88720C78A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34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ABBB-A5D1-4643-BDB1-BEBF917572B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F245-8D17-4046-91F6-88720C78A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47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ABBB-A5D1-4643-BDB1-BEBF917572B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F245-8D17-4046-91F6-88720C78A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73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ABBB-A5D1-4643-BDB1-BEBF917572B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F245-8D17-4046-91F6-88720C78A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3ABBB-A5D1-4643-BDB1-BEBF917572B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0F245-8D17-4046-91F6-88720C78A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1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198651"/>
              </p:ext>
            </p:extLst>
          </p:nvPr>
        </p:nvGraphicFramePr>
        <p:xfrm>
          <a:off x="679505" y="327159"/>
          <a:ext cx="11073470" cy="6399328"/>
        </p:xfrm>
        <a:graphic>
          <a:graphicData uri="http://schemas.openxmlformats.org/drawingml/2006/table">
            <a:tbl>
              <a:tblPr/>
              <a:tblGrid>
                <a:gridCol w="2214694">
                  <a:extLst>
                    <a:ext uri="{9D8B030D-6E8A-4147-A177-3AD203B41FA5}">
                      <a16:colId xmlns:a16="http://schemas.microsoft.com/office/drawing/2014/main" val="2091680562"/>
                    </a:ext>
                  </a:extLst>
                </a:gridCol>
                <a:gridCol w="2214694">
                  <a:extLst>
                    <a:ext uri="{9D8B030D-6E8A-4147-A177-3AD203B41FA5}">
                      <a16:colId xmlns:a16="http://schemas.microsoft.com/office/drawing/2014/main" val="421392352"/>
                    </a:ext>
                  </a:extLst>
                </a:gridCol>
                <a:gridCol w="2214694">
                  <a:extLst>
                    <a:ext uri="{9D8B030D-6E8A-4147-A177-3AD203B41FA5}">
                      <a16:colId xmlns:a16="http://schemas.microsoft.com/office/drawing/2014/main" val="457339422"/>
                    </a:ext>
                  </a:extLst>
                </a:gridCol>
                <a:gridCol w="2214694">
                  <a:extLst>
                    <a:ext uri="{9D8B030D-6E8A-4147-A177-3AD203B41FA5}">
                      <a16:colId xmlns:a16="http://schemas.microsoft.com/office/drawing/2014/main" val="3405454541"/>
                    </a:ext>
                  </a:extLst>
                </a:gridCol>
                <a:gridCol w="2214694">
                  <a:extLst>
                    <a:ext uri="{9D8B030D-6E8A-4147-A177-3AD203B41FA5}">
                      <a16:colId xmlns:a16="http://schemas.microsoft.com/office/drawing/2014/main" val="2292331208"/>
                    </a:ext>
                  </a:extLst>
                </a:gridCol>
              </a:tblGrid>
              <a:tr h="16192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490502"/>
                  </a:ext>
                </a:extLst>
              </a:tr>
              <a:tr h="26128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27.05.2024 - 27.05.2024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722927"/>
                  </a:ext>
                </a:extLst>
              </a:tr>
              <a:tr h="16192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987671"/>
                  </a:ext>
                </a:extLst>
              </a:tr>
              <a:tr h="71391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50 750,48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32607"/>
                  </a:ext>
                </a:extLst>
              </a:tr>
              <a:tr h="1619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3 062,95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053337"/>
                  </a:ext>
                </a:extLst>
              </a:tr>
              <a:tr h="1619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186,68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250398"/>
                  </a:ext>
                </a:extLst>
              </a:tr>
              <a:tr h="16192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54 000,11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829004"/>
                  </a:ext>
                </a:extLst>
              </a:tr>
              <a:tr h="16192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447899"/>
                  </a:ext>
                </a:extLst>
              </a:tr>
              <a:tr h="16192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176196"/>
                  </a:ext>
                </a:extLst>
              </a:tr>
              <a:tr h="16192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8686213"/>
                  </a:ext>
                </a:extLst>
              </a:tr>
              <a:tr h="16192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771714"/>
                  </a:ext>
                </a:extLst>
              </a:tr>
              <a:tr h="16192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38171"/>
                  </a:ext>
                </a:extLst>
              </a:tr>
              <a:tr h="26128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27.05.2024 - 27.05.2024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459986"/>
                  </a:ext>
                </a:extLst>
              </a:tr>
              <a:tr h="16192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737869"/>
                  </a:ext>
                </a:extLst>
              </a:tr>
              <a:tr h="1619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755,05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395587"/>
                  </a:ext>
                </a:extLst>
              </a:tr>
              <a:tr h="1619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186,68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403809"/>
                  </a:ext>
                </a:extLst>
              </a:tr>
              <a:tr h="16192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941,73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542084"/>
                  </a:ext>
                </a:extLst>
              </a:tr>
              <a:tr h="16192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436891"/>
                  </a:ext>
                </a:extLst>
              </a:tr>
              <a:tr h="16192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771957"/>
                  </a:ext>
                </a:extLst>
              </a:tr>
              <a:tr h="16192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27.05.2024 - 27.05.2024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174777"/>
                  </a:ext>
                </a:extLst>
              </a:tr>
              <a:tr h="16192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635401"/>
                  </a:ext>
                </a:extLst>
              </a:tr>
              <a:tr h="71391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50 750,48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592291"/>
                  </a:ext>
                </a:extLst>
              </a:tr>
              <a:tr h="16192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50 750,48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735919"/>
                  </a:ext>
                </a:extLst>
              </a:tr>
              <a:tr h="16192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67493"/>
                  </a:ext>
                </a:extLst>
              </a:tr>
              <a:tr h="16192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43023"/>
                  </a:ext>
                </a:extLst>
              </a:tr>
              <a:tr h="16192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27.05.2024 - 27.05.2024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78716"/>
                  </a:ext>
                </a:extLst>
              </a:tr>
              <a:tr h="16192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888469"/>
                  </a:ext>
                </a:extLst>
              </a:tr>
              <a:tr h="1619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2 307,90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522014"/>
                  </a:ext>
                </a:extLst>
              </a:tr>
              <a:tr h="16192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2 307,90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896996"/>
                  </a:ext>
                </a:extLst>
              </a:tr>
              <a:tr h="16192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1695494"/>
                  </a:ext>
                </a:extLst>
              </a:tr>
              <a:tr h="148124">
                <a:tc gridSpan="5">
                  <a:txBody>
                    <a:bodyPr/>
                    <a:lstStyle/>
                    <a:p>
                      <a:r>
                        <a:rPr lang="en-US" sz="600" dirty="0"/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122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772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171</Words>
  <Application>Microsoft Office PowerPoint</Application>
  <PresentationFormat>Widescreen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2024-05-28T05:24:47Z</dcterms:created>
  <dcterms:modified xsi:type="dcterms:W3CDTF">2024-05-28T05:26:54Z</dcterms:modified>
</cp:coreProperties>
</file>