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7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5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6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5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1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4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7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0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4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7703E-D0A8-4B47-A635-45FCC9F77ABB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25A53-F776-4749-AFC1-2692491A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0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36329"/>
              </p:ext>
            </p:extLst>
          </p:nvPr>
        </p:nvGraphicFramePr>
        <p:xfrm>
          <a:off x="620785" y="402669"/>
          <a:ext cx="11006355" cy="5774295"/>
        </p:xfrm>
        <a:graphic>
          <a:graphicData uri="http://schemas.openxmlformats.org/drawingml/2006/table">
            <a:tbl>
              <a:tblPr/>
              <a:tblGrid>
                <a:gridCol w="2201271">
                  <a:extLst>
                    <a:ext uri="{9D8B030D-6E8A-4147-A177-3AD203B41FA5}">
                      <a16:colId xmlns:a16="http://schemas.microsoft.com/office/drawing/2014/main" val="3388076057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3738519971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1744522099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3467993075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1282165403"/>
                    </a:ext>
                  </a:extLst>
                </a:gridCol>
              </a:tblGrid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26710"/>
                  </a:ext>
                </a:extLst>
              </a:tr>
              <a:tr h="35147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23.05.2024 - 23.05.2024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41578"/>
                  </a:ext>
                </a:extLst>
              </a:tr>
              <a:tr h="20084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647896"/>
                  </a:ext>
                </a:extLst>
              </a:tr>
              <a:tr h="2008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5 599,37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674335"/>
                  </a:ext>
                </a:extLst>
              </a:tr>
              <a:tr h="3514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23 668,00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163970"/>
                  </a:ext>
                </a:extLst>
              </a:tr>
              <a:tr h="20084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29 267,37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486318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440562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769740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483573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216695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593"/>
                  </a:ext>
                </a:extLst>
              </a:tr>
              <a:tr h="35147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23.05.2024 - 23.05.2024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126817"/>
                  </a:ext>
                </a:extLst>
              </a:tr>
              <a:tr h="20084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496031"/>
                  </a:ext>
                </a:extLst>
              </a:tr>
              <a:tr h="2008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3 647,80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2718"/>
                  </a:ext>
                </a:extLst>
              </a:tr>
              <a:tr h="3514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1 668,00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221750"/>
                  </a:ext>
                </a:extLst>
              </a:tr>
              <a:tr h="20084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5 315,80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022757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897758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434753"/>
                  </a:ext>
                </a:extLst>
              </a:tr>
              <a:tr h="20084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23.05.2024 - 23.05.2024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154493"/>
                  </a:ext>
                </a:extLst>
              </a:tr>
              <a:tr h="20084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130895"/>
                  </a:ext>
                </a:extLst>
              </a:tr>
              <a:tr h="2008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1 951,57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459076"/>
                  </a:ext>
                </a:extLst>
              </a:tr>
              <a:tr h="3514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22 000,00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366199"/>
                  </a:ext>
                </a:extLst>
              </a:tr>
              <a:tr h="20084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23 951,57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13388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208953"/>
                  </a:ext>
                </a:extLst>
              </a:tr>
              <a:tr h="2008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80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552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2024-05-27T05:18:45Z</dcterms:created>
  <dcterms:modified xsi:type="dcterms:W3CDTF">2024-05-27T05:19:35Z</dcterms:modified>
</cp:coreProperties>
</file>