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AB38-A6D8-47C9-9CE7-AAE8FA60287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54E6-26B9-48F1-8C3F-5F39B194C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84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AB38-A6D8-47C9-9CE7-AAE8FA60287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54E6-26B9-48F1-8C3F-5F39B194C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43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AB38-A6D8-47C9-9CE7-AAE8FA60287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54E6-26B9-48F1-8C3F-5F39B194C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6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AB38-A6D8-47C9-9CE7-AAE8FA60287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54E6-26B9-48F1-8C3F-5F39B194C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48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AB38-A6D8-47C9-9CE7-AAE8FA60287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54E6-26B9-48F1-8C3F-5F39B194C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83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AB38-A6D8-47C9-9CE7-AAE8FA60287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54E6-26B9-48F1-8C3F-5F39B194C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932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AB38-A6D8-47C9-9CE7-AAE8FA60287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54E6-26B9-48F1-8C3F-5F39B194C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AB38-A6D8-47C9-9CE7-AAE8FA60287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54E6-26B9-48F1-8C3F-5F39B194C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676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AB38-A6D8-47C9-9CE7-AAE8FA60287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54E6-26B9-48F1-8C3F-5F39B194C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71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AB38-A6D8-47C9-9CE7-AAE8FA60287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54E6-26B9-48F1-8C3F-5F39B194C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AB38-A6D8-47C9-9CE7-AAE8FA60287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254E6-26B9-48F1-8C3F-5F39B194C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490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5AB38-A6D8-47C9-9CE7-AAE8FA60287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254E6-26B9-48F1-8C3F-5F39B194C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60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444420"/>
              </p:ext>
            </p:extLst>
          </p:nvPr>
        </p:nvGraphicFramePr>
        <p:xfrm>
          <a:off x="931180" y="234881"/>
          <a:ext cx="10805020" cy="6430628"/>
        </p:xfrm>
        <a:graphic>
          <a:graphicData uri="http://schemas.openxmlformats.org/drawingml/2006/table">
            <a:tbl>
              <a:tblPr/>
              <a:tblGrid>
                <a:gridCol w="2161004">
                  <a:extLst>
                    <a:ext uri="{9D8B030D-6E8A-4147-A177-3AD203B41FA5}">
                      <a16:colId xmlns:a16="http://schemas.microsoft.com/office/drawing/2014/main" val="4129282854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10661851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1417251018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3198379878"/>
                    </a:ext>
                  </a:extLst>
                </a:gridCol>
                <a:gridCol w="2161004">
                  <a:extLst>
                    <a:ext uri="{9D8B030D-6E8A-4147-A177-3AD203B41FA5}">
                      <a16:colId xmlns:a16="http://schemas.microsoft.com/office/drawing/2014/main" val="1950174768"/>
                    </a:ext>
                  </a:extLst>
                </a:gridCol>
              </a:tblGrid>
              <a:tr h="15760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2935258"/>
                  </a:ext>
                </a:extLst>
              </a:tr>
              <a:tr h="18359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22.05.2024 - 22.05.2024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288232"/>
                  </a:ext>
                </a:extLst>
              </a:tr>
              <a:tr h="15760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863437"/>
                  </a:ext>
                </a:extLst>
              </a:tr>
              <a:tr h="50052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01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10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1 675 241,04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95146"/>
                  </a:ext>
                </a:extLst>
              </a:tr>
              <a:tr h="15760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25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19 786,67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848468"/>
                  </a:ext>
                </a:extLst>
              </a:tr>
              <a:tr h="18359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865,24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378276"/>
                  </a:ext>
                </a:extLst>
              </a:tr>
              <a:tr h="15760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Общо: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42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1 695 892,95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401951"/>
                  </a:ext>
                </a:extLst>
              </a:tr>
              <a:tr h="15760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478704"/>
                  </a:ext>
                </a:extLst>
              </a:tr>
              <a:tr h="15760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962338"/>
                  </a:ext>
                </a:extLst>
              </a:tr>
              <a:tr h="15760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899039"/>
                  </a:ext>
                </a:extLst>
              </a:tr>
              <a:tr h="15760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059027"/>
                  </a:ext>
                </a:extLst>
              </a:tr>
              <a:tr h="15760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00956"/>
                  </a:ext>
                </a:extLst>
              </a:tr>
              <a:tr h="18359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22.05.2024 - 22.05.2024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540710"/>
                  </a:ext>
                </a:extLst>
              </a:tr>
              <a:tr h="15760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233334"/>
                  </a:ext>
                </a:extLst>
              </a:tr>
              <a:tr h="5005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6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1 520 994,00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30586"/>
                  </a:ext>
                </a:extLst>
              </a:tr>
              <a:tr h="15760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3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8 127,69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65175"/>
                  </a:ext>
                </a:extLst>
              </a:tr>
              <a:tr h="18359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7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865,24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133533"/>
                  </a:ext>
                </a:extLst>
              </a:tr>
              <a:tr h="15760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16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1 529 986,93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768508"/>
                  </a:ext>
                </a:extLst>
              </a:tr>
              <a:tr h="15760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653418"/>
                  </a:ext>
                </a:extLst>
              </a:tr>
              <a:tr h="15760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829618"/>
                  </a:ext>
                </a:extLst>
              </a:tr>
              <a:tr h="15760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22.05.2024 - 22.05.2024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061906"/>
                  </a:ext>
                </a:extLst>
              </a:tr>
              <a:tr h="15760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599701"/>
                  </a:ext>
                </a:extLst>
              </a:tr>
              <a:tr h="15760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11 608,98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077944"/>
                  </a:ext>
                </a:extLst>
              </a:tr>
              <a:tr h="15760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11 608,98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34126"/>
                  </a:ext>
                </a:extLst>
              </a:tr>
              <a:tr h="15760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563496"/>
                  </a:ext>
                </a:extLst>
              </a:tr>
              <a:tr h="15760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785665"/>
                  </a:ext>
                </a:extLst>
              </a:tr>
              <a:tr h="15760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22.05.2024 - 22.05.2024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538491"/>
                  </a:ext>
                </a:extLst>
              </a:tr>
              <a:tr h="15760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227888"/>
                  </a:ext>
                </a:extLst>
              </a:tr>
              <a:tr h="5005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154 247,04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462538"/>
                  </a:ext>
                </a:extLst>
              </a:tr>
              <a:tr h="15760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50,00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721165"/>
                  </a:ext>
                </a:extLst>
              </a:tr>
              <a:tr h="15760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154 297,04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292032"/>
                  </a:ext>
                </a:extLst>
              </a:tr>
              <a:tr h="15760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866250"/>
                  </a:ext>
                </a:extLst>
              </a:tr>
              <a:tr h="15760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965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2369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206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2024-05-23T05:25:08Z</dcterms:created>
  <dcterms:modified xsi:type="dcterms:W3CDTF">2024-05-23T05:26:58Z</dcterms:modified>
</cp:coreProperties>
</file>