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F134-B057-4B04-A432-748D3C15413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82091-FE6B-4AFF-8E59-8A14586C0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6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F134-B057-4B04-A432-748D3C15413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82091-FE6B-4AFF-8E59-8A14586C0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2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F134-B057-4B04-A432-748D3C15413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82091-FE6B-4AFF-8E59-8A14586C0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8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F134-B057-4B04-A432-748D3C15413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82091-FE6B-4AFF-8E59-8A14586C0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7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F134-B057-4B04-A432-748D3C15413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82091-FE6B-4AFF-8E59-8A14586C0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3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F134-B057-4B04-A432-748D3C15413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82091-FE6B-4AFF-8E59-8A14586C0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84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F134-B057-4B04-A432-748D3C15413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82091-FE6B-4AFF-8E59-8A14586C0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02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F134-B057-4B04-A432-748D3C15413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82091-FE6B-4AFF-8E59-8A14586C0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4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F134-B057-4B04-A432-748D3C15413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82091-FE6B-4AFF-8E59-8A14586C0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0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F134-B057-4B04-A432-748D3C15413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82091-FE6B-4AFF-8E59-8A14586C0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3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F134-B057-4B04-A432-748D3C15413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82091-FE6B-4AFF-8E59-8A14586C0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1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0F134-B057-4B04-A432-748D3C154137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82091-FE6B-4AFF-8E59-8A14586C0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76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84975"/>
              </p:ext>
            </p:extLst>
          </p:nvPr>
        </p:nvGraphicFramePr>
        <p:xfrm>
          <a:off x="796955" y="461394"/>
          <a:ext cx="10788240" cy="5730260"/>
        </p:xfrm>
        <a:graphic>
          <a:graphicData uri="http://schemas.openxmlformats.org/drawingml/2006/table">
            <a:tbl>
              <a:tblPr/>
              <a:tblGrid>
                <a:gridCol w="2157648">
                  <a:extLst>
                    <a:ext uri="{9D8B030D-6E8A-4147-A177-3AD203B41FA5}">
                      <a16:colId xmlns:a16="http://schemas.microsoft.com/office/drawing/2014/main" val="2496894344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428047672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1170570131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990384560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1731851079"/>
                    </a:ext>
                  </a:extLst>
                </a:gridCol>
              </a:tblGrid>
              <a:tr h="21218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229583"/>
                  </a:ext>
                </a:extLst>
              </a:tr>
              <a:tr h="37166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21.05.2024 - 21.05.2024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988775"/>
                  </a:ext>
                </a:extLst>
              </a:tr>
              <a:tr h="2121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972412"/>
                  </a:ext>
                </a:extLst>
              </a:tr>
              <a:tr h="2121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10 914,40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926122"/>
                  </a:ext>
                </a:extLst>
              </a:tr>
              <a:tr h="37166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50 058,93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845239"/>
                  </a:ext>
                </a:extLst>
              </a:tr>
              <a:tr h="21218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60 973,33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422898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108250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195742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725691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226282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769581"/>
                  </a:ext>
                </a:extLst>
              </a:tr>
              <a:tr h="37166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21.05.2024 - 21.05.2024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160616"/>
                  </a:ext>
                </a:extLst>
              </a:tr>
              <a:tr h="2121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015088"/>
                  </a:ext>
                </a:extLst>
              </a:tr>
              <a:tr h="2121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5 039,35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634991"/>
                  </a:ext>
                </a:extLst>
              </a:tr>
              <a:tr h="37166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50 058,93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106408"/>
                  </a:ext>
                </a:extLst>
              </a:tr>
              <a:tr h="21218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55 098,28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541120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553487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577194"/>
                  </a:ext>
                </a:extLst>
              </a:tr>
              <a:tr h="21218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21.05.2024 - 21.05.2024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831321"/>
                  </a:ext>
                </a:extLst>
              </a:tr>
              <a:tr h="2121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1370"/>
                  </a:ext>
                </a:extLst>
              </a:tr>
              <a:tr h="2121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5 875,05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293524"/>
                  </a:ext>
                </a:extLst>
              </a:tr>
              <a:tr h="21218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5 875,05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323498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820108"/>
                  </a:ext>
                </a:extLst>
              </a:tr>
              <a:tr h="21218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522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364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2024-05-22T05:18:20Z</dcterms:created>
  <dcterms:modified xsi:type="dcterms:W3CDTF">2024-05-22T05:19:05Z</dcterms:modified>
</cp:coreProperties>
</file>