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1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8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3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4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2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0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9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1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5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4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C1964-05ED-4E58-B130-C8C91303592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BE307-5C7A-4AB1-82B8-91B5F6FD3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3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338811"/>
              </p:ext>
            </p:extLst>
          </p:nvPr>
        </p:nvGraphicFramePr>
        <p:xfrm>
          <a:off x="1098960" y="461401"/>
          <a:ext cx="10771460" cy="5936653"/>
        </p:xfrm>
        <a:graphic>
          <a:graphicData uri="http://schemas.openxmlformats.org/drawingml/2006/table">
            <a:tbl>
              <a:tblPr/>
              <a:tblGrid>
                <a:gridCol w="2154292">
                  <a:extLst>
                    <a:ext uri="{9D8B030D-6E8A-4147-A177-3AD203B41FA5}">
                      <a16:colId xmlns:a16="http://schemas.microsoft.com/office/drawing/2014/main" val="801695982"/>
                    </a:ext>
                  </a:extLst>
                </a:gridCol>
                <a:gridCol w="2154292">
                  <a:extLst>
                    <a:ext uri="{9D8B030D-6E8A-4147-A177-3AD203B41FA5}">
                      <a16:colId xmlns:a16="http://schemas.microsoft.com/office/drawing/2014/main" val="2669172372"/>
                    </a:ext>
                  </a:extLst>
                </a:gridCol>
                <a:gridCol w="2154292">
                  <a:extLst>
                    <a:ext uri="{9D8B030D-6E8A-4147-A177-3AD203B41FA5}">
                      <a16:colId xmlns:a16="http://schemas.microsoft.com/office/drawing/2014/main" val="261053108"/>
                    </a:ext>
                  </a:extLst>
                </a:gridCol>
                <a:gridCol w="2154292">
                  <a:extLst>
                    <a:ext uri="{9D8B030D-6E8A-4147-A177-3AD203B41FA5}">
                      <a16:colId xmlns:a16="http://schemas.microsoft.com/office/drawing/2014/main" val="3496995290"/>
                    </a:ext>
                  </a:extLst>
                </a:gridCol>
                <a:gridCol w="2154292">
                  <a:extLst>
                    <a:ext uri="{9D8B030D-6E8A-4147-A177-3AD203B41FA5}">
                      <a16:colId xmlns:a16="http://schemas.microsoft.com/office/drawing/2014/main" val="113423562"/>
                    </a:ext>
                  </a:extLst>
                </a:gridCol>
              </a:tblGrid>
              <a:tr h="19868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918951"/>
                  </a:ext>
                </a:extLst>
              </a:tr>
              <a:tr h="3496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20.05.2024 - 20.05.2024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533920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38957"/>
                  </a:ext>
                </a:extLst>
              </a:tr>
              <a:tr h="9536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832,50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758303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1 680,32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55546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23 910,00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9920"/>
                  </a:ext>
                </a:extLst>
              </a:tr>
              <a:tr h="19868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26 422,82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664935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80118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912267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85867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556944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674181"/>
                  </a:ext>
                </a:extLst>
              </a:tr>
              <a:tr h="19868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20.05.2024 - 20.05.2024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18631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951914"/>
                  </a:ext>
                </a:extLst>
              </a:tr>
              <a:tr h="9536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832,50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41408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1 680,32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691794"/>
                  </a:ext>
                </a:extLst>
              </a:tr>
              <a:tr h="3496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23 910,00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472644"/>
                  </a:ext>
                </a:extLst>
              </a:tr>
              <a:tr h="19868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26 422,82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654982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092702"/>
                  </a:ext>
                </a:extLst>
              </a:tr>
              <a:tr h="1986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63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3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2024-05-21T05:25:50Z</dcterms:created>
  <dcterms:modified xsi:type="dcterms:W3CDTF">2024-05-21T05:26:49Z</dcterms:modified>
</cp:coreProperties>
</file>