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9F53-8109-4B9B-A516-CDB9048D0589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1604-5381-4A29-89E9-D0D4130A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44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9F53-8109-4B9B-A516-CDB9048D0589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1604-5381-4A29-89E9-D0D4130A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6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9F53-8109-4B9B-A516-CDB9048D0589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1604-5381-4A29-89E9-D0D4130A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0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9F53-8109-4B9B-A516-CDB9048D0589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1604-5381-4A29-89E9-D0D4130A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6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9F53-8109-4B9B-A516-CDB9048D0589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1604-5381-4A29-89E9-D0D4130A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7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9F53-8109-4B9B-A516-CDB9048D0589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1604-5381-4A29-89E9-D0D4130A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3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9F53-8109-4B9B-A516-CDB9048D0589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1604-5381-4A29-89E9-D0D4130A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6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9F53-8109-4B9B-A516-CDB9048D0589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1604-5381-4A29-89E9-D0D4130A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9F53-8109-4B9B-A516-CDB9048D0589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1604-5381-4A29-89E9-D0D4130A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14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9F53-8109-4B9B-A516-CDB9048D0589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1604-5381-4A29-89E9-D0D4130A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4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9F53-8109-4B9B-A516-CDB9048D0589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1604-5381-4A29-89E9-D0D4130A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5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19F53-8109-4B9B-A516-CDB9048D0589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1604-5381-4A29-89E9-D0D4130A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9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482744"/>
              </p:ext>
            </p:extLst>
          </p:nvPr>
        </p:nvGraphicFramePr>
        <p:xfrm>
          <a:off x="604003" y="469782"/>
          <a:ext cx="10914080" cy="5721864"/>
        </p:xfrm>
        <a:graphic>
          <a:graphicData uri="http://schemas.openxmlformats.org/drawingml/2006/table">
            <a:tbl>
              <a:tblPr/>
              <a:tblGrid>
                <a:gridCol w="2182816">
                  <a:extLst>
                    <a:ext uri="{9D8B030D-6E8A-4147-A177-3AD203B41FA5}">
                      <a16:colId xmlns:a16="http://schemas.microsoft.com/office/drawing/2014/main" val="1453909364"/>
                    </a:ext>
                  </a:extLst>
                </a:gridCol>
                <a:gridCol w="2182816">
                  <a:extLst>
                    <a:ext uri="{9D8B030D-6E8A-4147-A177-3AD203B41FA5}">
                      <a16:colId xmlns:a16="http://schemas.microsoft.com/office/drawing/2014/main" val="1789295818"/>
                    </a:ext>
                  </a:extLst>
                </a:gridCol>
                <a:gridCol w="2182816">
                  <a:extLst>
                    <a:ext uri="{9D8B030D-6E8A-4147-A177-3AD203B41FA5}">
                      <a16:colId xmlns:a16="http://schemas.microsoft.com/office/drawing/2014/main" val="284879363"/>
                    </a:ext>
                  </a:extLst>
                </a:gridCol>
                <a:gridCol w="2182816">
                  <a:extLst>
                    <a:ext uri="{9D8B030D-6E8A-4147-A177-3AD203B41FA5}">
                      <a16:colId xmlns:a16="http://schemas.microsoft.com/office/drawing/2014/main" val="1009000330"/>
                    </a:ext>
                  </a:extLst>
                </a:gridCol>
                <a:gridCol w="2182816">
                  <a:extLst>
                    <a:ext uri="{9D8B030D-6E8A-4147-A177-3AD203B41FA5}">
                      <a16:colId xmlns:a16="http://schemas.microsoft.com/office/drawing/2014/main" val="2892137282"/>
                    </a:ext>
                  </a:extLst>
                </a:gridCol>
              </a:tblGrid>
              <a:tr h="211870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362793"/>
                  </a:ext>
                </a:extLst>
              </a:tr>
              <a:tr h="37111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15.05.2024 - 15.05.2024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283315"/>
                  </a:ext>
                </a:extLst>
              </a:tr>
              <a:tr h="21187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02871"/>
                  </a:ext>
                </a:extLst>
              </a:tr>
              <a:tr h="21187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14 830,87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95918"/>
                  </a:ext>
                </a:extLst>
              </a:tr>
              <a:tr h="37111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398484"/>
                  </a:ext>
                </a:extLst>
              </a:tr>
              <a:tr h="21187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14 950,87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339306"/>
                  </a:ext>
                </a:extLst>
              </a:tr>
              <a:tr h="21187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467606"/>
                  </a:ext>
                </a:extLst>
              </a:tr>
              <a:tr h="21187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532850"/>
                  </a:ext>
                </a:extLst>
              </a:tr>
              <a:tr h="21187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013154"/>
                  </a:ext>
                </a:extLst>
              </a:tr>
              <a:tr h="21187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733349"/>
                  </a:ext>
                </a:extLst>
              </a:tr>
              <a:tr h="211870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981876"/>
                  </a:ext>
                </a:extLst>
              </a:tr>
              <a:tr h="37111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15.05.2024 - 15.05.2024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64732"/>
                  </a:ext>
                </a:extLst>
              </a:tr>
              <a:tr h="21187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173508"/>
                  </a:ext>
                </a:extLst>
              </a:tr>
              <a:tr h="21187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5 703,47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238378"/>
                  </a:ext>
                </a:extLst>
              </a:tr>
              <a:tr h="37111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956072"/>
                  </a:ext>
                </a:extLst>
              </a:tr>
              <a:tr h="21187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5 823,47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051715"/>
                  </a:ext>
                </a:extLst>
              </a:tr>
              <a:tr h="21187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352418"/>
                  </a:ext>
                </a:extLst>
              </a:tr>
              <a:tr h="21187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876786"/>
                  </a:ext>
                </a:extLst>
              </a:tr>
              <a:tr h="211870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15.05.2024 - 15.05.2024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528390"/>
                  </a:ext>
                </a:extLst>
              </a:tr>
              <a:tr h="21187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79223"/>
                  </a:ext>
                </a:extLst>
              </a:tr>
              <a:tr h="21187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9 127,40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081798"/>
                  </a:ext>
                </a:extLst>
              </a:tr>
              <a:tr h="21187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9 127,40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457645"/>
                  </a:ext>
                </a:extLst>
              </a:tr>
              <a:tr h="211870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483347"/>
                  </a:ext>
                </a:extLst>
              </a:tr>
              <a:tr h="211870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E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446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28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2024-05-16T05:24:34Z</dcterms:created>
  <dcterms:modified xsi:type="dcterms:W3CDTF">2024-05-16T05:25:12Z</dcterms:modified>
</cp:coreProperties>
</file>