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2AD3-3C3F-49EE-A165-89D656F94487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94B2-447E-4D71-8062-3063CD2A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2AD3-3C3F-49EE-A165-89D656F94487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94B2-447E-4D71-8062-3063CD2A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8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2AD3-3C3F-49EE-A165-89D656F94487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94B2-447E-4D71-8062-3063CD2A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82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2AD3-3C3F-49EE-A165-89D656F94487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94B2-447E-4D71-8062-3063CD2A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2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2AD3-3C3F-49EE-A165-89D656F94487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94B2-447E-4D71-8062-3063CD2A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0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2AD3-3C3F-49EE-A165-89D656F94487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94B2-447E-4D71-8062-3063CD2A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1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2AD3-3C3F-49EE-A165-89D656F94487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94B2-447E-4D71-8062-3063CD2A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3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2AD3-3C3F-49EE-A165-89D656F94487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94B2-447E-4D71-8062-3063CD2A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7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2AD3-3C3F-49EE-A165-89D656F94487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94B2-447E-4D71-8062-3063CD2A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0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2AD3-3C3F-49EE-A165-89D656F94487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94B2-447E-4D71-8062-3063CD2A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9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2AD3-3C3F-49EE-A165-89D656F94487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94B2-447E-4D71-8062-3063CD2A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8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82AD3-3C3F-49EE-A165-89D656F94487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B94B2-447E-4D71-8062-3063CD2A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5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007967"/>
              </p:ext>
            </p:extLst>
          </p:nvPr>
        </p:nvGraphicFramePr>
        <p:xfrm>
          <a:off x="1417736" y="864072"/>
          <a:ext cx="9664120" cy="5340810"/>
        </p:xfrm>
        <a:graphic>
          <a:graphicData uri="http://schemas.openxmlformats.org/drawingml/2006/table">
            <a:tbl>
              <a:tblPr/>
              <a:tblGrid>
                <a:gridCol w="1932824">
                  <a:extLst>
                    <a:ext uri="{9D8B030D-6E8A-4147-A177-3AD203B41FA5}">
                      <a16:colId xmlns:a16="http://schemas.microsoft.com/office/drawing/2014/main" val="1325648207"/>
                    </a:ext>
                  </a:extLst>
                </a:gridCol>
                <a:gridCol w="1932824">
                  <a:extLst>
                    <a:ext uri="{9D8B030D-6E8A-4147-A177-3AD203B41FA5}">
                      <a16:colId xmlns:a16="http://schemas.microsoft.com/office/drawing/2014/main" val="1939228283"/>
                    </a:ext>
                  </a:extLst>
                </a:gridCol>
                <a:gridCol w="1932824">
                  <a:extLst>
                    <a:ext uri="{9D8B030D-6E8A-4147-A177-3AD203B41FA5}">
                      <a16:colId xmlns:a16="http://schemas.microsoft.com/office/drawing/2014/main" val="614880317"/>
                    </a:ext>
                  </a:extLst>
                </a:gridCol>
                <a:gridCol w="1932824">
                  <a:extLst>
                    <a:ext uri="{9D8B030D-6E8A-4147-A177-3AD203B41FA5}">
                      <a16:colId xmlns:a16="http://schemas.microsoft.com/office/drawing/2014/main" val="604579022"/>
                    </a:ext>
                  </a:extLst>
                </a:gridCol>
                <a:gridCol w="1932824">
                  <a:extLst>
                    <a:ext uri="{9D8B030D-6E8A-4147-A177-3AD203B41FA5}">
                      <a16:colId xmlns:a16="http://schemas.microsoft.com/office/drawing/2014/main" val="1991497690"/>
                    </a:ext>
                  </a:extLst>
                </a:gridCol>
              </a:tblGrid>
              <a:tr h="3187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346979"/>
                  </a:ext>
                </a:extLst>
              </a:tr>
              <a:tr h="55888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14.05.2024 - 14.05.2024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141433"/>
                  </a:ext>
                </a:extLst>
              </a:tr>
              <a:tr h="31879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1344"/>
                  </a:ext>
                </a:extLst>
              </a:tr>
              <a:tr h="31879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4 193,84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283511"/>
                  </a:ext>
                </a:extLst>
              </a:tr>
              <a:tr h="31879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4 193,84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630902"/>
                  </a:ext>
                </a:extLst>
              </a:tr>
              <a:tr h="31879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92614"/>
                  </a:ext>
                </a:extLst>
              </a:tr>
              <a:tr h="31879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855230"/>
                  </a:ext>
                </a:extLst>
              </a:tr>
              <a:tr h="31879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672847"/>
                  </a:ext>
                </a:extLst>
              </a:tr>
              <a:tr h="31879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896852"/>
                  </a:ext>
                </a:extLst>
              </a:tr>
              <a:tr h="3187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481534"/>
                  </a:ext>
                </a:extLst>
              </a:tr>
              <a:tr h="31879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14.05.2024 - 14.05.2024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697848"/>
                  </a:ext>
                </a:extLst>
              </a:tr>
              <a:tr h="31879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016296"/>
                  </a:ext>
                </a:extLst>
              </a:tr>
              <a:tr h="31879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4 193,84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037886"/>
                  </a:ext>
                </a:extLst>
              </a:tr>
              <a:tr h="31879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4 193,84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04298"/>
                  </a:ext>
                </a:extLst>
              </a:tr>
              <a:tr h="318795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363460"/>
                  </a:ext>
                </a:extLst>
              </a:tr>
              <a:tr h="31879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291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617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2024-05-15T05:19:07Z</dcterms:created>
  <dcterms:modified xsi:type="dcterms:W3CDTF">2024-05-15T05:20:03Z</dcterms:modified>
</cp:coreProperties>
</file>