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E43D-4480-4969-B035-A831B227C99C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B3B6-F241-4814-B797-5DF745427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37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E43D-4480-4969-B035-A831B227C99C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B3B6-F241-4814-B797-5DF745427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931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E43D-4480-4969-B035-A831B227C99C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B3B6-F241-4814-B797-5DF745427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14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E43D-4480-4969-B035-A831B227C99C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B3B6-F241-4814-B797-5DF745427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15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E43D-4480-4969-B035-A831B227C99C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B3B6-F241-4814-B797-5DF745427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411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E43D-4480-4969-B035-A831B227C99C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B3B6-F241-4814-B797-5DF745427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97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E43D-4480-4969-B035-A831B227C99C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B3B6-F241-4814-B797-5DF745427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271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E43D-4480-4969-B035-A831B227C99C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B3B6-F241-4814-B797-5DF745427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37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E43D-4480-4969-B035-A831B227C99C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B3B6-F241-4814-B797-5DF745427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93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E43D-4480-4969-B035-A831B227C99C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B3B6-F241-4814-B797-5DF745427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32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E43D-4480-4969-B035-A831B227C99C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B3B6-F241-4814-B797-5DF745427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95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6E43D-4480-4969-B035-A831B227C99C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1B3B6-F241-4814-B797-5DF745427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788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746392"/>
              </p:ext>
            </p:extLst>
          </p:nvPr>
        </p:nvGraphicFramePr>
        <p:xfrm>
          <a:off x="671120" y="377512"/>
          <a:ext cx="11081855" cy="6299129"/>
        </p:xfrm>
        <a:graphic>
          <a:graphicData uri="http://schemas.openxmlformats.org/drawingml/2006/table">
            <a:tbl>
              <a:tblPr/>
              <a:tblGrid>
                <a:gridCol w="2216371">
                  <a:extLst>
                    <a:ext uri="{9D8B030D-6E8A-4147-A177-3AD203B41FA5}">
                      <a16:colId xmlns:a16="http://schemas.microsoft.com/office/drawing/2014/main" val="63708542"/>
                    </a:ext>
                  </a:extLst>
                </a:gridCol>
                <a:gridCol w="2216371">
                  <a:extLst>
                    <a:ext uri="{9D8B030D-6E8A-4147-A177-3AD203B41FA5}">
                      <a16:colId xmlns:a16="http://schemas.microsoft.com/office/drawing/2014/main" val="143572416"/>
                    </a:ext>
                  </a:extLst>
                </a:gridCol>
                <a:gridCol w="2216371">
                  <a:extLst>
                    <a:ext uri="{9D8B030D-6E8A-4147-A177-3AD203B41FA5}">
                      <a16:colId xmlns:a16="http://schemas.microsoft.com/office/drawing/2014/main" val="648341212"/>
                    </a:ext>
                  </a:extLst>
                </a:gridCol>
                <a:gridCol w="2216371">
                  <a:extLst>
                    <a:ext uri="{9D8B030D-6E8A-4147-A177-3AD203B41FA5}">
                      <a16:colId xmlns:a16="http://schemas.microsoft.com/office/drawing/2014/main" val="1347250243"/>
                    </a:ext>
                  </a:extLst>
                </a:gridCol>
                <a:gridCol w="2216371">
                  <a:extLst>
                    <a:ext uri="{9D8B030D-6E8A-4147-A177-3AD203B41FA5}">
                      <a16:colId xmlns:a16="http://schemas.microsoft.com/office/drawing/2014/main" val="2200432454"/>
                    </a:ext>
                  </a:extLst>
                </a:gridCol>
              </a:tblGrid>
              <a:tr h="13645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347612"/>
                  </a:ext>
                </a:extLst>
              </a:tr>
              <a:tr h="23880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10.05.2024 - 10.05.2024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852238"/>
                  </a:ext>
                </a:extLst>
              </a:tr>
              <a:tr h="13645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188328"/>
                  </a:ext>
                </a:extLst>
              </a:tr>
              <a:tr h="54583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3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6 720,00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732890"/>
                  </a:ext>
                </a:extLst>
              </a:tr>
              <a:tr h="13645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14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2 601,90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785477"/>
                  </a:ext>
                </a:extLst>
              </a:tr>
              <a:tr h="23880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153 823,45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965799"/>
                  </a:ext>
                </a:extLst>
              </a:tr>
              <a:tr h="23880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7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3 227,19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938354"/>
                  </a:ext>
                </a:extLst>
              </a:tr>
              <a:tr h="13645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25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166 372,54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792993"/>
                  </a:ext>
                </a:extLst>
              </a:tr>
              <a:tr h="13645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836615"/>
                  </a:ext>
                </a:extLst>
              </a:tr>
              <a:tr h="13645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641419"/>
                  </a:ext>
                </a:extLst>
              </a:tr>
              <a:tr h="13645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1114290"/>
                  </a:ext>
                </a:extLst>
              </a:tr>
              <a:tr h="13645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656880"/>
                  </a:ext>
                </a:extLst>
              </a:tr>
              <a:tr h="13645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105185"/>
                  </a:ext>
                </a:extLst>
              </a:tr>
              <a:tr h="23880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10.05.2024 - 10.05.2024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8995023"/>
                  </a:ext>
                </a:extLst>
              </a:tr>
              <a:tr h="13645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135681"/>
                  </a:ext>
                </a:extLst>
              </a:tr>
              <a:tr h="54583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3 200,00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382113"/>
                  </a:ext>
                </a:extLst>
              </a:tr>
              <a:tr h="13645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1 458,92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01101"/>
                  </a:ext>
                </a:extLst>
              </a:tr>
              <a:tr h="23880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3 227,19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959046"/>
                  </a:ext>
                </a:extLst>
              </a:tr>
              <a:tr h="13645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18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7 886,11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707591"/>
                  </a:ext>
                </a:extLst>
              </a:tr>
              <a:tr h="13645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225051"/>
                  </a:ext>
                </a:extLst>
              </a:tr>
              <a:tr h="13645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620373"/>
                  </a:ext>
                </a:extLst>
              </a:tr>
              <a:tr h="13645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10.05.2024 - 10.05.2024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978666"/>
                  </a:ext>
                </a:extLst>
              </a:tr>
              <a:tr h="13645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324400"/>
                  </a:ext>
                </a:extLst>
              </a:tr>
              <a:tr h="54583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3 520,00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165923"/>
                  </a:ext>
                </a:extLst>
              </a:tr>
              <a:tr h="13645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1 142,98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182057"/>
                  </a:ext>
                </a:extLst>
              </a:tr>
              <a:tr h="23880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153 823,45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598675"/>
                  </a:ext>
                </a:extLst>
              </a:tr>
              <a:tr h="13645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158 486,43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936812"/>
                  </a:ext>
                </a:extLst>
              </a:tr>
              <a:tr h="13645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542541"/>
                  </a:ext>
                </a:extLst>
              </a:tr>
              <a:tr h="136457">
                <a:tc gridSpan="5">
                  <a:txBody>
                    <a:bodyPr/>
                    <a:lstStyle/>
                    <a:p>
                      <a:r>
                        <a:rPr lang="en-US" sz="500" dirty="0"/>
                        <a:t>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984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333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199</Words>
  <Application>Microsoft Office PowerPoint</Application>
  <PresentationFormat>Widescreen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2024-05-13T05:19:04Z</dcterms:created>
  <dcterms:modified xsi:type="dcterms:W3CDTF">2024-05-13T05:20:34Z</dcterms:modified>
</cp:coreProperties>
</file>