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59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9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0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8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7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18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9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4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2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5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2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85401-3E0B-45C3-A44C-85E77B6C09E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E54EC-E1D8-43B6-B5B8-3E0D77EA9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4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041726"/>
              </p:ext>
            </p:extLst>
          </p:nvPr>
        </p:nvGraphicFramePr>
        <p:xfrm>
          <a:off x="587227" y="234900"/>
          <a:ext cx="11224470" cy="6491512"/>
        </p:xfrm>
        <a:graphic>
          <a:graphicData uri="http://schemas.openxmlformats.org/drawingml/2006/table">
            <a:tbl>
              <a:tblPr/>
              <a:tblGrid>
                <a:gridCol w="2244894">
                  <a:extLst>
                    <a:ext uri="{9D8B030D-6E8A-4147-A177-3AD203B41FA5}">
                      <a16:colId xmlns:a16="http://schemas.microsoft.com/office/drawing/2014/main" val="3419895927"/>
                    </a:ext>
                  </a:extLst>
                </a:gridCol>
                <a:gridCol w="2244894">
                  <a:extLst>
                    <a:ext uri="{9D8B030D-6E8A-4147-A177-3AD203B41FA5}">
                      <a16:colId xmlns:a16="http://schemas.microsoft.com/office/drawing/2014/main" val="1027809294"/>
                    </a:ext>
                  </a:extLst>
                </a:gridCol>
                <a:gridCol w="2244894">
                  <a:extLst>
                    <a:ext uri="{9D8B030D-6E8A-4147-A177-3AD203B41FA5}">
                      <a16:colId xmlns:a16="http://schemas.microsoft.com/office/drawing/2014/main" val="1305022899"/>
                    </a:ext>
                  </a:extLst>
                </a:gridCol>
                <a:gridCol w="2244894">
                  <a:extLst>
                    <a:ext uri="{9D8B030D-6E8A-4147-A177-3AD203B41FA5}">
                      <a16:colId xmlns:a16="http://schemas.microsoft.com/office/drawing/2014/main" val="575343948"/>
                    </a:ext>
                  </a:extLst>
                </a:gridCol>
                <a:gridCol w="2244894">
                  <a:extLst>
                    <a:ext uri="{9D8B030D-6E8A-4147-A177-3AD203B41FA5}">
                      <a16:colId xmlns:a16="http://schemas.microsoft.com/office/drawing/2014/main" val="2317248359"/>
                    </a:ext>
                  </a:extLst>
                </a:gridCol>
              </a:tblGrid>
              <a:tr h="1415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440558"/>
                  </a:ext>
                </a:extLst>
              </a:tr>
              <a:tr h="17982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09.05.2024 - 09.05.2024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064618"/>
                  </a:ext>
                </a:extLst>
              </a:tr>
              <a:tr h="14152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421798"/>
                  </a:ext>
                </a:extLst>
              </a:tr>
              <a:tr h="57012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2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49 379,42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328727"/>
                  </a:ext>
                </a:extLst>
              </a:tr>
              <a:tr h="1415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35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22 967,23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634829"/>
                  </a:ext>
                </a:extLst>
              </a:tr>
              <a:tr h="1415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45,00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834798"/>
                  </a:ext>
                </a:extLst>
              </a:tr>
              <a:tr h="1798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3 048,00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616533"/>
                  </a:ext>
                </a:extLst>
              </a:tr>
              <a:tr h="14152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40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75 439,65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76075"/>
                  </a:ext>
                </a:extLst>
              </a:tr>
              <a:tr h="14152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950727"/>
                  </a:ext>
                </a:extLst>
              </a:tr>
              <a:tr h="14152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263596"/>
                  </a:ext>
                </a:extLst>
              </a:tr>
              <a:tr h="14152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878923"/>
                  </a:ext>
                </a:extLst>
              </a:tr>
              <a:tr h="14152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806735"/>
                  </a:ext>
                </a:extLst>
              </a:tr>
              <a:tr h="1415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006286"/>
                  </a:ext>
                </a:extLst>
              </a:tr>
              <a:tr h="179826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09.05.2024 - 09.05.2024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831495"/>
                  </a:ext>
                </a:extLst>
              </a:tr>
              <a:tr h="14152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804688"/>
                  </a:ext>
                </a:extLst>
              </a:tr>
              <a:tr h="57012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48 205,00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176203"/>
                  </a:ext>
                </a:extLst>
              </a:tr>
              <a:tr h="1415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1 640,02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890265"/>
                  </a:ext>
                </a:extLst>
              </a:tr>
              <a:tr h="1415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45,00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600752"/>
                  </a:ext>
                </a:extLst>
              </a:tr>
              <a:tr h="1798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3 048,00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455115"/>
                  </a:ext>
                </a:extLst>
              </a:tr>
              <a:tr h="14152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52 938,02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707497"/>
                  </a:ext>
                </a:extLst>
              </a:tr>
              <a:tr h="14152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101342"/>
                  </a:ext>
                </a:extLst>
              </a:tr>
              <a:tr h="14152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204093"/>
                  </a:ext>
                </a:extLst>
              </a:tr>
              <a:tr h="14152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09.05.2024 - 09.05.2024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680254"/>
                  </a:ext>
                </a:extLst>
              </a:tr>
              <a:tr h="14152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229907"/>
                  </a:ext>
                </a:extLst>
              </a:tr>
              <a:tr h="1415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19 041,55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92636"/>
                  </a:ext>
                </a:extLst>
              </a:tr>
              <a:tr h="14152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19 041,55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371468"/>
                  </a:ext>
                </a:extLst>
              </a:tr>
              <a:tr h="141526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687115"/>
                  </a:ext>
                </a:extLst>
              </a:tr>
              <a:tr h="14152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847722"/>
                  </a:ext>
                </a:extLst>
              </a:tr>
              <a:tr h="14152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09.05.2024 - 09.05.2024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628507"/>
                  </a:ext>
                </a:extLst>
              </a:tr>
              <a:tr h="14152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434893"/>
                  </a:ext>
                </a:extLst>
              </a:tr>
              <a:tr h="57012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1 174,42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925999"/>
                  </a:ext>
                </a:extLst>
              </a:tr>
              <a:tr h="1415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2 285,66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298335"/>
                  </a:ext>
                </a:extLst>
              </a:tr>
              <a:tr h="14152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3 460,08 лв.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543879"/>
                  </a:ext>
                </a:extLst>
              </a:tr>
              <a:tr h="14152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320519"/>
                  </a:ext>
                </a:extLst>
              </a:tr>
              <a:tr h="141526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145" marR="23145" marT="11573" marB="115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477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4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221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2024-05-10T05:24:47Z</dcterms:created>
  <dcterms:modified xsi:type="dcterms:W3CDTF">2024-05-10T05:26:00Z</dcterms:modified>
</cp:coreProperties>
</file>