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226B-2A0B-47A9-B5E5-008FDBF2C50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E43C-1A46-4A7B-8D17-39C348405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7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226B-2A0B-47A9-B5E5-008FDBF2C50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E43C-1A46-4A7B-8D17-39C348405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2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226B-2A0B-47A9-B5E5-008FDBF2C50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E43C-1A46-4A7B-8D17-39C348405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4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226B-2A0B-47A9-B5E5-008FDBF2C50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E43C-1A46-4A7B-8D17-39C348405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7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226B-2A0B-47A9-B5E5-008FDBF2C50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E43C-1A46-4A7B-8D17-39C348405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7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226B-2A0B-47A9-B5E5-008FDBF2C50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E43C-1A46-4A7B-8D17-39C348405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8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226B-2A0B-47A9-B5E5-008FDBF2C50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E43C-1A46-4A7B-8D17-39C348405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67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226B-2A0B-47A9-B5E5-008FDBF2C50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E43C-1A46-4A7B-8D17-39C348405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8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226B-2A0B-47A9-B5E5-008FDBF2C50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E43C-1A46-4A7B-8D17-39C348405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3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226B-2A0B-47A9-B5E5-008FDBF2C50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E43C-1A46-4A7B-8D17-39C348405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4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226B-2A0B-47A9-B5E5-008FDBF2C50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E43C-1A46-4A7B-8D17-39C348405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5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226B-2A0B-47A9-B5E5-008FDBF2C50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EE43C-1A46-4A7B-8D17-39C348405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1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227640"/>
              </p:ext>
            </p:extLst>
          </p:nvPr>
        </p:nvGraphicFramePr>
        <p:xfrm>
          <a:off x="796955" y="629173"/>
          <a:ext cx="10544960" cy="5547794"/>
        </p:xfrm>
        <a:graphic>
          <a:graphicData uri="http://schemas.openxmlformats.org/drawingml/2006/table">
            <a:tbl>
              <a:tblPr/>
              <a:tblGrid>
                <a:gridCol w="2108992">
                  <a:extLst>
                    <a:ext uri="{9D8B030D-6E8A-4147-A177-3AD203B41FA5}">
                      <a16:colId xmlns:a16="http://schemas.microsoft.com/office/drawing/2014/main" val="1360232766"/>
                    </a:ext>
                  </a:extLst>
                </a:gridCol>
                <a:gridCol w="2108992">
                  <a:extLst>
                    <a:ext uri="{9D8B030D-6E8A-4147-A177-3AD203B41FA5}">
                      <a16:colId xmlns:a16="http://schemas.microsoft.com/office/drawing/2014/main" val="4217899682"/>
                    </a:ext>
                  </a:extLst>
                </a:gridCol>
                <a:gridCol w="2108992">
                  <a:extLst>
                    <a:ext uri="{9D8B030D-6E8A-4147-A177-3AD203B41FA5}">
                      <a16:colId xmlns:a16="http://schemas.microsoft.com/office/drawing/2014/main" val="325028982"/>
                    </a:ext>
                  </a:extLst>
                </a:gridCol>
                <a:gridCol w="2108992">
                  <a:extLst>
                    <a:ext uri="{9D8B030D-6E8A-4147-A177-3AD203B41FA5}">
                      <a16:colId xmlns:a16="http://schemas.microsoft.com/office/drawing/2014/main" val="285035008"/>
                    </a:ext>
                  </a:extLst>
                </a:gridCol>
                <a:gridCol w="2108992">
                  <a:extLst>
                    <a:ext uri="{9D8B030D-6E8A-4147-A177-3AD203B41FA5}">
                      <a16:colId xmlns:a16="http://schemas.microsoft.com/office/drawing/2014/main" val="2341050317"/>
                    </a:ext>
                  </a:extLst>
                </a:gridCol>
              </a:tblGrid>
              <a:tr h="2641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832000"/>
                  </a:ext>
                </a:extLst>
              </a:tr>
              <a:tr h="46231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08.05.2024 - 08.05.2024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145224"/>
                  </a:ext>
                </a:extLst>
              </a:tr>
              <a:tr h="264181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494225"/>
                  </a:ext>
                </a:extLst>
              </a:tr>
              <a:tr h="26418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9 372,49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082475"/>
                  </a:ext>
                </a:extLst>
              </a:tr>
              <a:tr h="46231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23 843,84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071285"/>
                  </a:ext>
                </a:extLst>
              </a:tr>
              <a:tr h="264181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33 216,33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279288"/>
                  </a:ext>
                </a:extLst>
              </a:tr>
              <a:tr h="264181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824635"/>
                  </a:ext>
                </a:extLst>
              </a:tr>
              <a:tr h="264181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099492"/>
                  </a:ext>
                </a:extLst>
              </a:tr>
              <a:tr h="264181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57232"/>
                  </a:ext>
                </a:extLst>
              </a:tr>
              <a:tr h="264181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176728"/>
                  </a:ext>
                </a:extLst>
              </a:tr>
              <a:tr h="2641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573717"/>
                  </a:ext>
                </a:extLst>
              </a:tr>
              <a:tr h="46231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08.05.2024 - 08.05.2024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51706"/>
                  </a:ext>
                </a:extLst>
              </a:tr>
              <a:tr h="264181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241134"/>
                  </a:ext>
                </a:extLst>
              </a:tr>
              <a:tr h="26418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9 372,49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064990"/>
                  </a:ext>
                </a:extLst>
              </a:tr>
              <a:tr h="46231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23 843,84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30121"/>
                  </a:ext>
                </a:extLst>
              </a:tr>
              <a:tr h="264181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33 216,33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451611"/>
                  </a:ext>
                </a:extLst>
              </a:tr>
              <a:tr h="264181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865822"/>
                  </a:ext>
                </a:extLst>
              </a:tr>
              <a:tr h="264181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024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691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2024-05-09T05:17:00Z</dcterms:created>
  <dcterms:modified xsi:type="dcterms:W3CDTF">2024-05-09T05:17:41Z</dcterms:modified>
</cp:coreProperties>
</file>