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13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13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6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57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27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60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7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68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664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0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14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39687-F043-434D-9003-4445C7C41F4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9A01D-C27B-4102-9901-A3937A4BC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29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21087"/>
              </p:ext>
            </p:extLst>
          </p:nvPr>
        </p:nvGraphicFramePr>
        <p:xfrm>
          <a:off x="788564" y="595623"/>
          <a:ext cx="10435905" cy="5802431"/>
        </p:xfrm>
        <a:graphic>
          <a:graphicData uri="http://schemas.openxmlformats.org/drawingml/2006/table">
            <a:tbl>
              <a:tblPr/>
              <a:tblGrid>
                <a:gridCol w="2087181">
                  <a:extLst>
                    <a:ext uri="{9D8B030D-6E8A-4147-A177-3AD203B41FA5}">
                      <a16:colId xmlns:a16="http://schemas.microsoft.com/office/drawing/2014/main" val="3501280538"/>
                    </a:ext>
                  </a:extLst>
                </a:gridCol>
                <a:gridCol w="2087181">
                  <a:extLst>
                    <a:ext uri="{9D8B030D-6E8A-4147-A177-3AD203B41FA5}">
                      <a16:colId xmlns:a16="http://schemas.microsoft.com/office/drawing/2014/main" val="1540201532"/>
                    </a:ext>
                  </a:extLst>
                </a:gridCol>
                <a:gridCol w="2087181">
                  <a:extLst>
                    <a:ext uri="{9D8B030D-6E8A-4147-A177-3AD203B41FA5}">
                      <a16:colId xmlns:a16="http://schemas.microsoft.com/office/drawing/2014/main" val="139994423"/>
                    </a:ext>
                  </a:extLst>
                </a:gridCol>
                <a:gridCol w="2087181">
                  <a:extLst>
                    <a:ext uri="{9D8B030D-6E8A-4147-A177-3AD203B41FA5}">
                      <a16:colId xmlns:a16="http://schemas.microsoft.com/office/drawing/2014/main" val="1318717987"/>
                    </a:ext>
                  </a:extLst>
                </a:gridCol>
                <a:gridCol w="2087181">
                  <a:extLst>
                    <a:ext uri="{9D8B030D-6E8A-4147-A177-3AD203B41FA5}">
                      <a16:colId xmlns:a16="http://schemas.microsoft.com/office/drawing/2014/main" val="3740962480"/>
                    </a:ext>
                  </a:extLst>
                </a:gridCol>
              </a:tblGrid>
              <a:tr h="1941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862974"/>
                  </a:ext>
                </a:extLst>
              </a:tr>
              <a:tr h="341775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07.05.2024 - 07.05.2024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049783"/>
                  </a:ext>
                </a:extLst>
              </a:tr>
              <a:tr h="1941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357668"/>
                  </a:ext>
                </a:extLst>
              </a:tr>
              <a:tr h="9320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202,85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374361"/>
                  </a:ext>
                </a:extLst>
              </a:tr>
              <a:tr h="1941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1 100 610,22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272971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122 160,00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9666993"/>
                  </a:ext>
                </a:extLst>
              </a:tr>
              <a:tr h="1941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1 222 973,07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606999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49320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5643572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675096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6433543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37629"/>
                  </a:ext>
                </a:extLst>
              </a:tr>
              <a:tr h="194194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07.05.2024 - 07.05.2024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819115"/>
                  </a:ext>
                </a:extLst>
              </a:tr>
              <a:tr h="194194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74153"/>
                  </a:ext>
                </a:extLst>
              </a:tr>
              <a:tr h="93209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202,85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03643"/>
                  </a:ext>
                </a:extLst>
              </a:tr>
              <a:tr h="194194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1 100 610,22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1266052"/>
                  </a:ext>
                </a:extLst>
              </a:tr>
              <a:tr h="34177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122 160,00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2805678"/>
                  </a:ext>
                </a:extLst>
              </a:tr>
              <a:tr h="194194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1 222 973,07 лв.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266028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897883"/>
                  </a:ext>
                </a:extLst>
              </a:tr>
              <a:tr h="194194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507" marR="38507" marT="19254" marB="1925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E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2634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0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2024-05-08T05:35:27Z</dcterms:created>
  <dcterms:modified xsi:type="dcterms:W3CDTF">2024-05-08T05:38:55Z</dcterms:modified>
</cp:coreProperties>
</file>