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561263" cy="5329238"/>
  <p:notesSz cx="6797675" cy="9874250"/>
  <p:defaultTextStyle>
    <a:defPPr>
      <a:defRPr lang="bg-BG"/>
    </a:defPPr>
    <a:lvl1pPr marL="0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8091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6182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04274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72365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40456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208546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76639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44730" algn="l" defTabSz="73618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3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102" y="-330"/>
      </p:cViewPr>
      <p:guideLst>
        <p:guide orient="horz" pos="1678"/>
        <p:guide pos="3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3113" y="741363"/>
            <a:ext cx="52514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68091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36182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04274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472365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40456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08546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76639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44730" algn="l" defTabSz="73618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3113" y="741363"/>
            <a:ext cx="5251450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095" y="1655518"/>
            <a:ext cx="6427074" cy="1142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190" y="3019902"/>
            <a:ext cx="5292884" cy="1361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7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3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1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39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07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5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3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6716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0410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34140" y="165312"/>
            <a:ext cx="1405923" cy="35343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2427" y="165312"/>
            <a:ext cx="4095684" cy="35343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90876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35766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287" y="3424529"/>
            <a:ext cx="6427074" cy="105844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287" y="2258759"/>
            <a:ext cx="6427074" cy="116577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79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586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379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173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3966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0759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552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345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93112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435" y="965925"/>
            <a:ext cx="2750147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8595" y="965925"/>
            <a:ext cx="2751460" cy="273370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3604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5" y="213417"/>
            <a:ext cx="6805137" cy="88820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3" y="1192911"/>
            <a:ext cx="3340871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7932" indent="0">
              <a:buNone/>
              <a:defRPr sz="1600" b="1"/>
            </a:lvl2pPr>
            <a:lvl3pPr marL="735863" indent="0">
              <a:buNone/>
              <a:defRPr sz="1400" b="1"/>
            </a:lvl3pPr>
            <a:lvl4pPr marL="1103796" indent="0">
              <a:buNone/>
              <a:defRPr sz="1300" b="1"/>
            </a:lvl4pPr>
            <a:lvl5pPr marL="1471730" indent="0">
              <a:buNone/>
              <a:defRPr sz="1300" b="1"/>
            </a:lvl5pPr>
            <a:lvl6pPr marL="1839661" indent="0">
              <a:buNone/>
              <a:defRPr sz="1300" b="1"/>
            </a:lvl6pPr>
            <a:lvl7pPr marL="2207590" indent="0">
              <a:buNone/>
              <a:defRPr sz="1300" b="1"/>
            </a:lvl7pPr>
            <a:lvl8pPr marL="2575527" indent="0">
              <a:buNone/>
              <a:defRPr sz="1300" b="1"/>
            </a:lvl8pPr>
            <a:lvl9pPr marL="294345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063" y="1690059"/>
            <a:ext cx="3340871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024" y="1192911"/>
            <a:ext cx="3342183" cy="49714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7932" indent="0">
              <a:buNone/>
              <a:defRPr sz="1600" b="1"/>
            </a:lvl2pPr>
            <a:lvl3pPr marL="735863" indent="0">
              <a:buNone/>
              <a:defRPr sz="1400" b="1"/>
            </a:lvl3pPr>
            <a:lvl4pPr marL="1103796" indent="0">
              <a:buNone/>
              <a:defRPr sz="1300" b="1"/>
            </a:lvl4pPr>
            <a:lvl5pPr marL="1471730" indent="0">
              <a:buNone/>
              <a:defRPr sz="1300" b="1"/>
            </a:lvl5pPr>
            <a:lvl6pPr marL="1839661" indent="0">
              <a:buNone/>
              <a:defRPr sz="1300" b="1"/>
            </a:lvl6pPr>
            <a:lvl7pPr marL="2207590" indent="0">
              <a:buNone/>
              <a:defRPr sz="1300" b="1"/>
            </a:lvl7pPr>
            <a:lvl8pPr marL="2575527" indent="0">
              <a:buNone/>
              <a:defRPr sz="1300" b="1"/>
            </a:lvl8pPr>
            <a:lvl9pPr marL="2943457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024" y="1690059"/>
            <a:ext cx="3342183" cy="307048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7118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3242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6325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65" y="212183"/>
            <a:ext cx="2487603" cy="90301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244" y="212190"/>
            <a:ext cx="4226956" cy="4548357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065" y="1115200"/>
            <a:ext cx="2487603" cy="3645347"/>
          </a:xfrm>
        </p:spPr>
        <p:txBody>
          <a:bodyPr/>
          <a:lstStyle>
            <a:lvl1pPr marL="0" indent="0">
              <a:buNone/>
              <a:defRPr sz="1100"/>
            </a:lvl1pPr>
            <a:lvl2pPr marL="367932" indent="0">
              <a:buNone/>
              <a:defRPr sz="1000"/>
            </a:lvl2pPr>
            <a:lvl3pPr marL="735863" indent="0">
              <a:buNone/>
              <a:defRPr sz="800"/>
            </a:lvl3pPr>
            <a:lvl4pPr marL="1103796" indent="0">
              <a:buNone/>
              <a:defRPr sz="700"/>
            </a:lvl4pPr>
            <a:lvl5pPr marL="1471730" indent="0">
              <a:buNone/>
              <a:defRPr sz="700"/>
            </a:lvl5pPr>
            <a:lvl6pPr marL="1839661" indent="0">
              <a:buNone/>
              <a:defRPr sz="700"/>
            </a:lvl6pPr>
            <a:lvl7pPr marL="2207590" indent="0">
              <a:buNone/>
              <a:defRPr sz="700"/>
            </a:lvl7pPr>
            <a:lvl8pPr marL="2575527" indent="0">
              <a:buNone/>
              <a:defRPr sz="700"/>
            </a:lvl8pPr>
            <a:lvl9pPr marL="294345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0847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060" y="3730466"/>
            <a:ext cx="4536758" cy="44040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060" y="476177"/>
            <a:ext cx="4536758" cy="3197543"/>
          </a:xfrm>
        </p:spPr>
        <p:txBody>
          <a:bodyPr/>
          <a:lstStyle>
            <a:lvl1pPr marL="0" indent="0">
              <a:buNone/>
              <a:defRPr sz="2600"/>
            </a:lvl1pPr>
            <a:lvl2pPr marL="367932" indent="0">
              <a:buNone/>
              <a:defRPr sz="2300"/>
            </a:lvl2pPr>
            <a:lvl3pPr marL="735863" indent="0">
              <a:buNone/>
              <a:defRPr sz="1900"/>
            </a:lvl3pPr>
            <a:lvl4pPr marL="1103796" indent="0">
              <a:buNone/>
              <a:defRPr sz="1600"/>
            </a:lvl4pPr>
            <a:lvl5pPr marL="1471730" indent="0">
              <a:buNone/>
              <a:defRPr sz="1600"/>
            </a:lvl5pPr>
            <a:lvl6pPr marL="1839661" indent="0">
              <a:buNone/>
              <a:defRPr sz="1600"/>
            </a:lvl6pPr>
            <a:lvl7pPr marL="2207590" indent="0">
              <a:buNone/>
              <a:defRPr sz="1600"/>
            </a:lvl7pPr>
            <a:lvl8pPr marL="2575527" indent="0">
              <a:buNone/>
              <a:defRPr sz="1600"/>
            </a:lvl8pPr>
            <a:lvl9pPr marL="2943457" indent="0">
              <a:buNone/>
              <a:defRPr sz="16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060" y="4170869"/>
            <a:ext cx="4536758" cy="625445"/>
          </a:xfrm>
        </p:spPr>
        <p:txBody>
          <a:bodyPr/>
          <a:lstStyle>
            <a:lvl1pPr marL="0" indent="0">
              <a:buNone/>
              <a:defRPr sz="1100"/>
            </a:lvl1pPr>
            <a:lvl2pPr marL="367932" indent="0">
              <a:buNone/>
              <a:defRPr sz="1000"/>
            </a:lvl2pPr>
            <a:lvl3pPr marL="735863" indent="0">
              <a:buNone/>
              <a:defRPr sz="800"/>
            </a:lvl3pPr>
            <a:lvl4pPr marL="1103796" indent="0">
              <a:buNone/>
              <a:defRPr sz="700"/>
            </a:lvl4pPr>
            <a:lvl5pPr marL="1471730" indent="0">
              <a:buNone/>
              <a:defRPr sz="700"/>
            </a:lvl5pPr>
            <a:lvl6pPr marL="1839661" indent="0">
              <a:buNone/>
              <a:defRPr sz="700"/>
            </a:lvl6pPr>
            <a:lvl7pPr marL="2207590" indent="0">
              <a:buNone/>
              <a:defRPr sz="700"/>
            </a:lvl7pPr>
            <a:lvl8pPr marL="2575527" indent="0">
              <a:buNone/>
              <a:defRPr sz="700"/>
            </a:lvl8pPr>
            <a:lvl9pPr marL="2943457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4281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065" y="213417"/>
            <a:ext cx="6805137" cy="888206"/>
          </a:xfrm>
          <a:prstGeom prst="rect">
            <a:avLst/>
          </a:prstGeom>
        </p:spPr>
        <p:txBody>
          <a:bodyPr vert="horz" lIns="73587" tIns="36792" rIns="73587" bIns="3679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065" y="1243496"/>
            <a:ext cx="6805137" cy="3517051"/>
          </a:xfrm>
          <a:prstGeom prst="rect">
            <a:avLst/>
          </a:prstGeom>
        </p:spPr>
        <p:txBody>
          <a:bodyPr vert="horz" lIns="73587" tIns="36792" rIns="73587" bIns="367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065" y="4939414"/>
            <a:ext cx="1764295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12.4.2024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432" y="4939414"/>
            <a:ext cx="2394400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18907" y="4939414"/>
            <a:ext cx="1764295" cy="283733"/>
          </a:xfrm>
          <a:prstGeom prst="rect">
            <a:avLst/>
          </a:prstGeom>
        </p:spPr>
        <p:txBody>
          <a:bodyPr vert="horz" lIns="73587" tIns="36792" rIns="73587" bIns="3679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7132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735863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5948" indent="-275948" algn="l" defTabSz="73586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7890" indent="-229960" algn="l" defTabSz="735863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19831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7764" indent="-183963" algn="l" defTabSz="73586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5696" indent="-183963" algn="l" defTabSz="735863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3627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1559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59492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27424" indent="-183963" algn="l" defTabSz="735863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7932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5863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3796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173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39661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7590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5527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3457" algn="l" defTabSz="73586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5250" y="2665412"/>
            <a:ext cx="6427074" cy="2077581"/>
          </a:xfrm>
        </p:spPr>
        <p:txBody>
          <a:bodyPr>
            <a:noAutofit/>
          </a:bodyPr>
          <a:lstStyle/>
          <a:p>
            <a:pPr algn="l"/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bg-BG" sz="2600" dirty="0" smtClean="0"/>
              <a:t>Номер </a:t>
            </a:r>
            <a:r>
              <a:rPr lang="bg-BG" sz="2600" dirty="0"/>
              <a:t>на проект:</a:t>
            </a:r>
            <a:r>
              <a:rPr lang="bg-BG" sz="1600" dirty="0"/>
              <a:t/>
            </a:r>
            <a:br>
              <a:rPr lang="bg-BG" sz="1600" dirty="0"/>
            </a:br>
            <a:r>
              <a:rPr lang="bg-BG" sz="1600" dirty="0"/>
              <a:t> </a:t>
            </a:r>
            <a:br>
              <a:rPr lang="bg-BG" sz="1600" dirty="0"/>
            </a:br>
            <a:r>
              <a:rPr lang="ru-RU" sz="12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1200" dirty="0">
                <a:latin typeface="Arial" pitchFamily="34" charset="0"/>
                <a:cs typeface="Arial" pitchFamily="34" charset="0"/>
              </a:rPr>
            </a:br>
            <a:endParaRPr lang="bg-BG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5355" y="78854220"/>
            <a:ext cx="2905242" cy="2461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538" y="533104"/>
            <a:ext cx="6662560" cy="148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11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Номер на проект:  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dc:creator>iboychev</dc:creator>
  <cp:lastModifiedBy>Aneta Garaliyska</cp:lastModifiedBy>
  <cp:revision>8</cp:revision>
  <cp:lastPrinted>2015-04-23T13:48:25Z</cp:lastPrinted>
  <dcterms:created xsi:type="dcterms:W3CDTF">2015-04-23T13:21:12Z</dcterms:created>
  <dcterms:modified xsi:type="dcterms:W3CDTF">2024-04-12T11:54:15Z</dcterms:modified>
</cp:coreProperties>
</file>