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3ADB4-497D-4921-AD06-A9BBCF91C2F3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8721-6F48-4612-B6D7-7799A0E6F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296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3ADB4-497D-4921-AD06-A9BBCF91C2F3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8721-6F48-4612-B6D7-7799A0E6F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115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3ADB4-497D-4921-AD06-A9BBCF91C2F3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8721-6F48-4612-B6D7-7799A0E6F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81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3ADB4-497D-4921-AD06-A9BBCF91C2F3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8721-6F48-4612-B6D7-7799A0E6F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468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3ADB4-497D-4921-AD06-A9BBCF91C2F3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8721-6F48-4612-B6D7-7799A0E6F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780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3ADB4-497D-4921-AD06-A9BBCF91C2F3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8721-6F48-4612-B6D7-7799A0E6F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932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3ADB4-497D-4921-AD06-A9BBCF91C2F3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8721-6F48-4612-B6D7-7799A0E6F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996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3ADB4-497D-4921-AD06-A9BBCF91C2F3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8721-6F48-4612-B6D7-7799A0E6F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411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3ADB4-497D-4921-AD06-A9BBCF91C2F3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8721-6F48-4612-B6D7-7799A0E6F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260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3ADB4-497D-4921-AD06-A9BBCF91C2F3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8721-6F48-4612-B6D7-7799A0E6F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736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3ADB4-497D-4921-AD06-A9BBCF91C2F3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B8721-6F48-4612-B6D7-7799A0E6F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860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3ADB4-497D-4921-AD06-A9BBCF91C2F3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B8721-6F48-4612-B6D7-7799A0E6FE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809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050711"/>
              </p:ext>
            </p:extLst>
          </p:nvPr>
        </p:nvGraphicFramePr>
        <p:xfrm>
          <a:off x="889231" y="310403"/>
          <a:ext cx="10687575" cy="6350464"/>
        </p:xfrm>
        <a:graphic>
          <a:graphicData uri="http://schemas.openxmlformats.org/drawingml/2006/table">
            <a:tbl>
              <a:tblPr/>
              <a:tblGrid>
                <a:gridCol w="2137515">
                  <a:extLst>
                    <a:ext uri="{9D8B030D-6E8A-4147-A177-3AD203B41FA5}">
                      <a16:colId xmlns:a16="http://schemas.microsoft.com/office/drawing/2014/main" val="3426083990"/>
                    </a:ext>
                  </a:extLst>
                </a:gridCol>
                <a:gridCol w="2137515">
                  <a:extLst>
                    <a:ext uri="{9D8B030D-6E8A-4147-A177-3AD203B41FA5}">
                      <a16:colId xmlns:a16="http://schemas.microsoft.com/office/drawing/2014/main" val="2818707218"/>
                    </a:ext>
                  </a:extLst>
                </a:gridCol>
                <a:gridCol w="2137515">
                  <a:extLst>
                    <a:ext uri="{9D8B030D-6E8A-4147-A177-3AD203B41FA5}">
                      <a16:colId xmlns:a16="http://schemas.microsoft.com/office/drawing/2014/main" val="3593175409"/>
                    </a:ext>
                  </a:extLst>
                </a:gridCol>
                <a:gridCol w="2137515">
                  <a:extLst>
                    <a:ext uri="{9D8B030D-6E8A-4147-A177-3AD203B41FA5}">
                      <a16:colId xmlns:a16="http://schemas.microsoft.com/office/drawing/2014/main" val="2201164241"/>
                    </a:ext>
                  </a:extLst>
                </a:gridCol>
                <a:gridCol w="2137515">
                  <a:extLst>
                    <a:ext uri="{9D8B030D-6E8A-4147-A177-3AD203B41FA5}">
                      <a16:colId xmlns:a16="http://schemas.microsoft.com/office/drawing/2014/main" val="1234664784"/>
                    </a:ext>
                  </a:extLst>
                </a:gridCol>
              </a:tblGrid>
              <a:tr h="16473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5143850"/>
                  </a:ext>
                </a:extLst>
              </a:tr>
              <a:tr h="24118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29.04.2024 - 29.04.2024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3154513"/>
                  </a:ext>
                </a:extLst>
              </a:tr>
              <a:tr h="164736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Код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487490"/>
                  </a:ext>
                </a:extLst>
              </a:tr>
              <a:tr h="55128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Заплати, </a:t>
                      </a:r>
                      <a:r>
                        <a:rPr lang="ru-RU" sz="900" dirty="0" err="1">
                          <a:effectLst/>
                        </a:rPr>
                        <a:t>възнаграждения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други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плащания</a:t>
                      </a:r>
                      <a:r>
                        <a:rPr lang="ru-RU" sz="900" dirty="0">
                          <a:effectLst/>
                        </a:rPr>
                        <a:t> за персонала - </a:t>
                      </a:r>
                      <a:r>
                        <a:rPr lang="ru-RU" sz="900" dirty="0" err="1">
                          <a:effectLst/>
                        </a:rPr>
                        <a:t>нетна</a:t>
                      </a:r>
                      <a:r>
                        <a:rPr lang="ru-RU" sz="900" dirty="0">
                          <a:effectLst/>
                        </a:rPr>
                        <a:t> сума за </a:t>
                      </a:r>
                      <a:r>
                        <a:rPr lang="ru-RU" sz="900" dirty="0" err="1">
                          <a:effectLst/>
                        </a:rPr>
                        <a:t>изплащане</a:t>
                      </a:r>
                      <a:endParaRPr lang="ru-RU" sz="900" dirty="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2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34 340,73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551358"/>
                  </a:ext>
                </a:extLst>
              </a:tr>
              <a:tr h="16473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9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5 488,50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036917"/>
                  </a:ext>
                </a:extLst>
              </a:tr>
              <a:tr h="24118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20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2 259,00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587124"/>
                  </a:ext>
                </a:extLst>
              </a:tr>
              <a:tr h="16473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31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42 088,23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955407"/>
                  </a:ext>
                </a:extLst>
              </a:tr>
              <a:tr h="16473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1466743"/>
                  </a:ext>
                </a:extLst>
              </a:tr>
              <a:tr h="164736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8486755"/>
                  </a:ext>
                </a:extLst>
              </a:tr>
              <a:tr h="16473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0359609"/>
                  </a:ext>
                </a:extLst>
              </a:tr>
              <a:tr h="16473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0806240"/>
                  </a:ext>
                </a:extLst>
              </a:tr>
              <a:tr h="16473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9148361"/>
                  </a:ext>
                </a:extLst>
              </a:tr>
              <a:tr h="24118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29.04.2024 - 29.04.2024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6150736"/>
                  </a:ext>
                </a:extLst>
              </a:tr>
              <a:tr h="16473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666889"/>
                  </a:ext>
                </a:extLst>
              </a:tr>
              <a:tr h="16473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1 384,93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545464"/>
                  </a:ext>
                </a:extLst>
              </a:tr>
              <a:tr h="24118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20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2 259,00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796102"/>
                  </a:ext>
                </a:extLst>
              </a:tr>
              <a:tr h="16473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22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3 643,93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953818"/>
                  </a:ext>
                </a:extLst>
              </a:tr>
              <a:tr h="16473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11770"/>
                  </a:ext>
                </a:extLst>
              </a:tr>
              <a:tr h="16473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0081760"/>
                  </a:ext>
                </a:extLst>
              </a:tr>
              <a:tr h="164736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29.04.2024 - 29.04.2024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7377142"/>
                  </a:ext>
                </a:extLst>
              </a:tr>
              <a:tr h="16473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960811"/>
                  </a:ext>
                </a:extLst>
              </a:tr>
              <a:tr h="55128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34 340,73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027815"/>
                  </a:ext>
                </a:extLst>
              </a:tr>
              <a:tr h="16473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2 832,57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147305"/>
                  </a:ext>
                </a:extLst>
              </a:tr>
              <a:tr h="16473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37 173,30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018026"/>
                  </a:ext>
                </a:extLst>
              </a:tr>
              <a:tr h="16473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7199126"/>
                  </a:ext>
                </a:extLst>
              </a:tr>
              <a:tr h="16473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6764777"/>
                  </a:ext>
                </a:extLst>
              </a:tr>
              <a:tr h="164736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29.04.2024 - 29.04.2024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368418"/>
                  </a:ext>
                </a:extLst>
              </a:tr>
              <a:tr h="16473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26984"/>
                  </a:ext>
                </a:extLst>
              </a:tr>
              <a:tr h="16473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1 271,00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072180"/>
                  </a:ext>
                </a:extLst>
              </a:tr>
              <a:tr h="16473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1 271,00 лв.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7217803"/>
                  </a:ext>
                </a:extLst>
              </a:tr>
              <a:tr h="16473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0556709"/>
                  </a:ext>
                </a:extLst>
              </a:tr>
              <a:tr h="16473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6533" marR="26533" marT="13266" marB="1326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014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8919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185</Words>
  <Application>Microsoft Office PowerPoint</Application>
  <PresentationFormat>Widescreen</PresentationFormat>
  <Paragraphs>80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2024-04-30T05:32:00Z</dcterms:created>
  <dcterms:modified xsi:type="dcterms:W3CDTF">2024-04-30T05:33:08Z</dcterms:modified>
</cp:coreProperties>
</file>