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67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6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007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33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7788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31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770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267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53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113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72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0EE72-4E47-4943-AA80-13EA97553E90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B28D6-0890-4336-B615-94A859359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317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0145557"/>
              </p:ext>
            </p:extLst>
          </p:nvPr>
        </p:nvGraphicFramePr>
        <p:xfrm>
          <a:off x="855675" y="587230"/>
          <a:ext cx="10620465" cy="5589736"/>
        </p:xfrm>
        <a:graphic>
          <a:graphicData uri="http://schemas.openxmlformats.org/drawingml/2006/table">
            <a:tbl>
              <a:tblPr/>
              <a:tblGrid>
                <a:gridCol w="2124093">
                  <a:extLst>
                    <a:ext uri="{9D8B030D-6E8A-4147-A177-3AD203B41FA5}">
                      <a16:colId xmlns:a16="http://schemas.microsoft.com/office/drawing/2014/main" val="3637083972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1283513867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389314411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3718702812"/>
                    </a:ext>
                  </a:extLst>
                </a:gridCol>
                <a:gridCol w="2124093">
                  <a:extLst>
                    <a:ext uri="{9D8B030D-6E8A-4147-A177-3AD203B41FA5}">
                      <a16:colId xmlns:a16="http://schemas.microsoft.com/office/drawing/2014/main" val="1760872826"/>
                    </a:ext>
                  </a:extLst>
                </a:gridCol>
              </a:tblGrid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422103"/>
                  </a:ext>
                </a:extLst>
              </a:tr>
              <a:tr h="4253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26.04.2024 - 26.04.2024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5518636"/>
                  </a:ext>
                </a:extLst>
              </a:tr>
              <a:tr h="24303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0053281"/>
                  </a:ext>
                </a:extLst>
              </a:tr>
              <a:tr h="2430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15 803,14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804177"/>
                  </a:ext>
                </a:extLst>
              </a:tr>
              <a:tr h="2430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28476"/>
                  </a:ext>
                </a:extLst>
              </a:tr>
              <a:tr h="4253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814,68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831932"/>
                  </a:ext>
                </a:extLst>
              </a:tr>
              <a:tr h="24303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16 632,82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1054077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5461871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6834534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0320322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333745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262920"/>
                  </a:ext>
                </a:extLst>
              </a:tr>
              <a:tr h="425306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</a:t>
                      </a:r>
                      <a:r>
                        <a:rPr lang="ru-RU" sz="900" dirty="0" err="1">
                          <a:effectLst/>
                        </a:rPr>
                        <a:t>иновациите</a:t>
                      </a:r>
                      <a:r>
                        <a:rPr lang="ru-RU" sz="900" dirty="0">
                          <a:effectLst/>
                        </a:rPr>
                        <a:t> и </a:t>
                      </a:r>
                      <a:r>
                        <a:rPr lang="ru-RU" sz="900" dirty="0" err="1">
                          <a:effectLst/>
                        </a:rPr>
                        <a:t>растежа</a:t>
                      </a:r>
                      <a:r>
                        <a:rPr lang="ru-RU" sz="900">
                          <a:effectLst/>
                        </a:rPr>
                        <a:t>-ЦУ </a:t>
                      </a:r>
                      <a:r>
                        <a:rPr lang="ru-RU" sz="900">
                          <a:effectLst/>
                        </a:rPr>
                        <a:t>( </a:t>
                      </a:r>
                      <a:r>
                        <a:rPr lang="ru-RU" sz="900" smtClean="0">
                          <a:effectLst/>
                        </a:rPr>
                        <a:t>074 </a:t>
                      </a:r>
                      <a:r>
                        <a:rPr lang="ru-RU" sz="900">
                          <a:effectLst/>
                        </a:rPr>
                        <a:t>)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26.04.2024 - 26.04.2024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6142710"/>
                  </a:ext>
                </a:extLst>
              </a:tr>
              <a:tr h="24303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239462"/>
                  </a:ext>
                </a:extLst>
              </a:tr>
              <a:tr h="2430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15 803,14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5007351"/>
                  </a:ext>
                </a:extLst>
              </a:tr>
              <a:tr h="24303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15,00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207581"/>
                  </a:ext>
                </a:extLst>
              </a:tr>
              <a:tr h="425306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7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814,68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9066205"/>
                  </a:ext>
                </a:extLst>
              </a:tr>
              <a:tr h="24303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19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16 632,82 лв.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9014359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6982537"/>
                  </a:ext>
                </a:extLst>
              </a:tr>
              <a:tr h="2430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47297" marR="47297" marT="23649" marB="23649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EF2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9259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10757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</Words>
  <Application>Microsoft Office PowerPoint</Application>
  <PresentationFormat>Widescreen</PresentationFormat>
  <Paragraphs>50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2024-04-29T05:35:13Z</dcterms:created>
  <dcterms:modified xsi:type="dcterms:W3CDTF">2024-04-29T05:35:50Z</dcterms:modified>
</cp:coreProperties>
</file>