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2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2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8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6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1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1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03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6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279D8-2038-4C12-9B0C-E7CFF87CECB8}" type="datetimeFigureOut">
              <a:rPr lang="en-US" smtClean="0"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3B558-DF4C-473B-B188-30001091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060350"/>
              </p:ext>
            </p:extLst>
          </p:nvPr>
        </p:nvGraphicFramePr>
        <p:xfrm>
          <a:off x="939566" y="553670"/>
          <a:ext cx="10477850" cy="5651212"/>
        </p:xfrm>
        <a:graphic>
          <a:graphicData uri="http://schemas.openxmlformats.org/drawingml/2006/table">
            <a:tbl>
              <a:tblPr/>
              <a:tblGrid>
                <a:gridCol w="2095570">
                  <a:extLst>
                    <a:ext uri="{9D8B030D-6E8A-4147-A177-3AD203B41FA5}">
                      <a16:colId xmlns:a16="http://schemas.microsoft.com/office/drawing/2014/main" val="1259189520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3983685572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4019553158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1198149442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3180688501"/>
                    </a:ext>
                  </a:extLst>
                </a:gridCol>
              </a:tblGrid>
              <a:tr h="3373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514292"/>
                  </a:ext>
                </a:extLst>
              </a:tr>
              <a:tr h="59136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25.04.2024 - 25.04.2024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629300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968592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5 291,34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317619"/>
                  </a:ext>
                </a:extLst>
              </a:tr>
              <a:tr h="3373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5 291,34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26317"/>
                  </a:ext>
                </a:extLst>
              </a:tr>
              <a:tr h="3373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34816"/>
                  </a:ext>
                </a:extLst>
              </a:tr>
              <a:tr h="3373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897378"/>
                  </a:ext>
                </a:extLst>
              </a:tr>
              <a:tr h="3373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09439"/>
                  </a:ext>
                </a:extLst>
              </a:tr>
              <a:tr h="3373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73942"/>
                  </a:ext>
                </a:extLst>
              </a:tr>
              <a:tr h="3373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47813"/>
                  </a:ext>
                </a:extLst>
              </a:tr>
              <a:tr h="33732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25.04.2024 - 25.04.2024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327225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724455"/>
                  </a:ext>
                </a:extLst>
              </a:tr>
              <a:tr h="3373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5 291,34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470368"/>
                  </a:ext>
                </a:extLst>
              </a:tr>
              <a:tr h="3373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5 291,34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006306"/>
                  </a:ext>
                </a:extLst>
              </a:tr>
              <a:tr h="3373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05168"/>
                  </a:ext>
                </a:extLst>
              </a:tr>
              <a:tr h="3373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302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533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2024-04-26T05:36:01Z</dcterms:created>
  <dcterms:modified xsi:type="dcterms:W3CDTF">2024-04-26T05:36:48Z</dcterms:modified>
</cp:coreProperties>
</file>