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5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66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45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297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5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91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667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98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24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59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5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52A55-962C-4525-941A-262BB5C37647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8101F-7ABB-48C4-A17E-437E409F1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86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61532"/>
              </p:ext>
            </p:extLst>
          </p:nvPr>
        </p:nvGraphicFramePr>
        <p:xfrm>
          <a:off x="914400" y="402668"/>
          <a:ext cx="10628850" cy="5880794"/>
        </p:xfrm>
        <a:graphic>
          <a:graphicData uri="http://schemas.openxmlformats.org/drawingml/2006/table">
            <a:tbl>
              <a:tblPr/>
              <a:tblGrid>
                <a:gridCol w="2125770">
                  <a:extLst>
                    <a:ext uri="{9D8B030D-6E8A-4147-A177-3AD203B41FA5}">
                      <a16:colId xmlns:a16="http://schemas.microsoft.com/office/drawing/2014/main" val="1148473806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3452299333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1388494741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3435831503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4168721793"/>
                    </a:ext>
                  </a:extLst>
                </a:gridCol>
              </a:tblGrid>
              <a:tr h="1805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85588"/>
                  </a:ext>
                </a:extLst>
              </a:tr>
              <a:tr h="3180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23.04.2024 - 23.04.2024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844680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833591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1 815,16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91525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1 846,00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648681"/>
                  </a:ext>
                </a:extLst>
              </a:tr>
              <a:tr h="3180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340,00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06895"/>
                  </a:ext>
                </a:extLst>
              </a:tr>
              <a:tr h="3180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операции в БНБ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-70,99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542326"/>
                  </a:ext>
                </a:extLst>
              </a:tr>
              <a:tr h="18057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17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3 930,17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71527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092049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1215501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4868939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027397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480499"/>
                  </a:ext>
                </a:extLst>
              </a:tr>
              <a:tr h="318024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23.04.2024 - 23.04.2024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642914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531165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903,76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946001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1 846,00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82178"/>
                  </a:ext>
                </a:extLst>
              </a:tr>
              <a:tr h="3180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340,00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762702"/>
                  </a:ext>
                </a:extLst>
              </a:tr>
              <a:tr h="18057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3 089,76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56002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9460209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86256"/>
                  </a:ext>
                </a:extLst>
              </a:tr>
              <a:tr h="180575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23.04.2024 - 23.04.2024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3368533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41497"/>
                  </a:ext>
                </a:extLst>
              </a:tr>
              <a:tr h="18057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911,40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6649863"/>
                  </a:ext>
                </a:extLst>
              </a:tr>
              <a:tr h="31802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98 xxxx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операции в БНБ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-70,99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821815"/>
                  </a:ext>
                </a:extLst>
              </a:tr>
              <a:tr h="180575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840,41 лв.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9774261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endParaRPr lang="en-US" sz="700" dirty="0"/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849085"/>
                  </a:ext>
                </a:extLst>
              </a:tr>
              <a:tr h="180575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3472" marR="33472" marT="16736" marB="1673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7137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3692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Widescreen</PresentationFormat>
  <Paragraphs>72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2024-04-24T05:19:39Z</dcterms:created>
  <dcterms:modified xsi:type="dcterms:W3CDTF">2024-04-24T05:20:40Z</dcterms:modified>
</cp:coreProperties>
</file>