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EBB1-5FED-4C29-8A75-09385A63A03E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CF9B6-980B-4C94-AEE5-A0EDDFBBC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953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EBB1-5FED-4C29-8A75-09385A63A03E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CF9B6-980B-4C94-AEE5-A0EDDFBBC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56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EBB1-5FED-4C29-8A75-09385A63A03E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CF9B6-980B-4C94-AEE5-A0EDDFBBC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218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EBB1-5FED-4C29-8A75-09385A63A03E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CF9B6-980B-4C94-AEE5-A0EDDFBBC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49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EBB1-5FED-4C29-8A75-09385A63A03E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CF9B6-980B-4C94-AEE5-A0EDDFBBC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731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EBB1-5FED-4C29-8A75-09385A63A03E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CF9B6-980B-4C94-AEE5-A0EDDFBBC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468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EBB1-5FED-4C29-8A75-09385A63A03E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CF9B6-980B-4C94-AEE5-A0EDDFBBC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273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EBB1-5FED-4C29-8A75-09385A63A03E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CF9B6-980B-4C94-AEE5-A0EDDFBBC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221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EBB1-5FED-4C29-8A75-09385A63A03E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CF9B6-980B-4C94-AEE5-A0EDDFBBC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223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EBB1-5FED-4C29-8A75-09385A63A03E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CF9B6-980B-4C94-AEE5-A0EDDFBBC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795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EBB1-5FED-4C29-8A75-09385A63A03E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CF9B6-980B-4C94-AEE5-A0EDDFBBC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704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BEBB1-5FED-4C29-8A75-09385A63A03E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CF9B6-980B-4C94-AEE5-A0EDDFBBC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519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63266"/>
              </p:ext>
            </p:extLst>
          </p:nvPr>
        </p:nvGraphicFramePr>
        <p:xfrm>
          <a:off x="780175" y="486560"/>
          <a:ext cx="10763075" cy="5911495"/>
        </p:xfrm>
        <a:graphic>
          <a:graphicData uri="http://schemas.openxmlformats.org/drawingml/2006/table">
            <a:tbl>
              <a:tblPr/>
              <a:tblGrid>
                <a:gridCol w="2152615">
                  <a:extLst>
                    <a:ext uri="{9D8B030D-6E8A-4147-A177-3AD203B41FA5}">
                      <a16:colId xmlns:a16="http://schemas.microsoft.com/office/drawing/2014/main" val="3404704733"/>
                    </a:ext>
                  </a:extLst>
                </a:gridCol>
                <a:gridCol w="2152615">
                  <a:extLst>
                    <a:ext uri="{9D8B030D-6E8A-4147-A177-3AD203B41FA5}">
                      <a16:colId xmlns:a16="http://schemas.microsoft.com/office/drawing/2014/main" val="3978629441"/>
                    </a:ext>
                  </a:extLst>
                </a:gridCol>
                <a:gridCol w="2152615">
                  <a:extLst>
                    <a:ext uri="{9D8B030D-6E8A-4147-A177-3AD203B41FA5}">
                      <a16:colId xmlns:a16="http://schemas.microsoft.com/office/drawing/2014/main" val="3625750625"/>
                    </a:ext>
                  </a:extLst>
                </a:gridCol>
                <a:gridCol w="2152615">
                  <a:extLst>
                    <a:ext uri="{9D8B030D-6E8A-4147-A177-3AD203B41FA5}">
                      <a16:colId xmlns:a16="http://schemas.microsoft.com/office/drawing/2014/main" val="4009405396"/>
                    </a:ext>
                  </a:extLst>
                </a:gridCol>
                <a:gridCol w="2152615">
                  <a:extLst>
                    <a:ext uri="{9D8B030D-6E8A-4147-A177-3AD203B41FA5}">
                      <a16:colId xmlns:a16="http://schemas.microsoft.com/office/drawing/2014/main" val="3018418321"/>
                    </a:ext>
                  </a:extLst>
                </a:gridCol>
              </a:tblGrid>
              <a:tr h="197844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501604"/>
                  </a:ext>
                </a:extLst>
              </a:tr>
              <a:tr h="348199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19.04.2024 - 19.04.2024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69978"/>
                  </a:ext>
                </a:extLst>
              </a:tr>
              <a:tr h="197844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223980"/>
                  </a:ext>
                </a:extLst>
              </a:tr>
              <a:tr h="94961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1 076,27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99838"/>
                  </a:ext>
                </a:extLst>
              </a:tr>
              <a:tr h="19784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7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1 705,95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940782"/>
                  </a:ext>
                </a:extLst>
              </a:tr>
              <a:tr h="34819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12 955,42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826442"/>
                  </a:ext>
                </a:extLst>
              </a:tr>
              <a:tr h="197844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9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15 737,64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1864500"/>
                  </a:ext>
                </a:extLst>
              </a:tr>
              <a:tr h="197844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558397"/>
                  </a:ext>
                </a:extLst>
              </a:tr>
              <a:tr h="197844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232663"/>
                  </a:ext>
                </a:extLst>
              </a:tr>
              <a:tr h="197844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343400"/>
                  </a:ext>
                </a:extLst>
              </a:tr>
              <a:tr h="197844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581977"/>
                  </a:ext>
                </a:extLst>
              </a:tr>
              <a:tr h="197844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2260919"/>
                  </a:ext>
                </a:extLst>
              </a:tr>
              <a:tr h="197844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ИАНМСП </a:t>
                      </a:r>
                      <a:r>
                        <a:rPr lang="bg-BG" sz="800">
                          <a:effectLst/>
                        </a:rPr>
                        <a:t>( </a:t>
                      </a:r>
                      <a:r>
                        <a:rPr lang="bg-BG" sz="800" smtClean="0">
                          <a:effectLst/>
                        </a:rPr>
                        <a:t>074 </a:t>
                      </a:r>
                      <a:r>
                        <a:rPr lang="bg-BG" sz="800">
                          <a:effectLst/>
                        </a:rPr>
                        <a:t>)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19.04.2024 - 19.04.2024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183261"/>
                  </a:ext>
                </a:extLst>
              </a:tr>
              <a:tr h="197844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732004"/>
                  </a:ext>
                </a:extLst>
              </a:tr>
              <a:tr h="94961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1 076,27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009186"/>
                  </a:ext>
                </a:extLst>
              </a:tr>
              <a:tr h="19784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7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1 705,95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424198"/>
                  </a:ext>
                </a:extLst>
              </a:tr>
              <a:tr h="34819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12 955,42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048216"/>
                  </a:ext>
                </a:extLst>
              </a:tr>
              <a:tr h="197844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9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15 737,64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209754"/>
                  </a:ext>
                </a:extLst>
              </a:tr>
              <a:tr h="197844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4654145"/>
                  </a:ext>
                </a:extLst>
              </a:tr>
              <a:tr h="197844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808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9877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2024-04-22T05:18:44Z</dcterms:created>
  <dcterms:modified xsi:type="dcterms:W3CDTF">2024-04-22T05:19:16Z</dcterms:modified>
</cp:coreProperties>
</file>