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5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5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7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3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7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9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0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4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9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3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CD95D-B811-46C2-8006-4174F33AD560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95AC-D4AC-4A7B-AF58-B9A8819FE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5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085758"/>
              </p:ext>
            </p:extLst>
          </p:nvPr>
        </p:nvGraphicFramePr>
        <p:xfrm>
          <a:off x="629175" y="536894"/>
          <a:ext cx="11065080" cy="5640072"/>
        </p:xfrm>
        <a:graphic>
          <a:graphicData uri="http://schemas.openxmlformats.org/drawingml/2006/table">
            <a:tbl>
              <a:tblPr/>
              <a:tblGrid>
                <a:gridCol w="2213016">
                  <a:extLst>
                    <a:ext uri="{9D8B030D-6E8A-4147-A177-3AD203B41FA5}">
                      <a16:colId xmlns:a16="http://schemas.microsoft.com/office/drawing/2014/main" val="2265856812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3837237990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2891940612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4015753837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1806407717"/>
                    </a:ext>
                  </a:extLst>
                </a:gridCol>
              </a:tblGrid>
              <a:tr h="21084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359246"/>
                  </a:ext>
                </a:extLst>
              </a:tr>
              <a:tr h="36897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18.04.2024 - 18.04.2024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373074"/>
                  </a:ext>
                </a:extLst>
              </a:tr>
              <a:tr h="21084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543858"/>
                  </a:ext>
                </a:extLst>
              </a:tr>
              <a:tr h="21084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9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3 152,86 лв.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009658"/>
                  </a:ext>
                </a:extLst>
              </a:tr>
              <a:tr h="36897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150 120,00 лв.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631091"/>
                  </a:ext>
                </a:extLst>
              </a:tr>
              <a:tr h="21084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153 272,86 лв.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069775"/>
                  </a:ext>
                </a:extLst>
              </a:tr>
              <a:tr h="2108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41598"/>
                  </a:ext>
                </a:extLst>
              </a:tr>
              <a:tr h="2108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556173"/>
                  </a:ext>
                </a:extLst>
              </a:tr>
              <a:tr h="2108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174009"/>
                  </a:ext>
                </a:extLst>
              </a:tr>
              <a:tr h="2108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020831"/>
                  </a:ext>
                </a:extLst>
              </a:tr>
              <a:tr h="21084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683890"/>
                  </a:ext>
                </a:extLst>
              </a:tr>
              <a:tr h="36897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18.04.2024 - 18.04.2024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075202"/>
                  </a:ext>
                </a:extLst>
              </a:tr>
              <a:tr h="21084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601865"/>
                  </a:ext>
                </a:extLst>
              </a:tr>
              <a:tr h="21084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3 152,86 лв.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026732"/>
                  </a:ext>
                </a:extLst>
              </a:tr>
              <a:tr h="36897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120,00 лв.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59499"/>
                  </a:ext>
                </a:extLst>
              </a:tr>
              <a:tr h="21084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3 272,86 лв.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460902"/>
                  </a:ext>
                </a:extLst>
              </a:tr>
              <a:tr h="2108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884290"/>
                  </a:ext>
                </a:extLst>
              </a:tr>
              <a:tr h="2108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87295"/>
                  </a:ext>
                </a:extLst>
              </a:tr>
              <a:tr h="21084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18.04.2024 - 18.04.2024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68308"/>
                  </a:ext>
                </a:extLst>
              </a:tr>
              <a:tr h="21084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792739"/>
                  </a:ext>
                </a:extLst>
              </a:tr>
              <a:tr h="36897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150 000,00 лв.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7940"/>
                  </a:ext>
                </a:extLst>
              </a:tr>
              <a:tr h="21084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150 000,00 лв.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166861"/>
                  </a:ext>
                </a:extLst>
              </a:tr>
              <a:tr h="2108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74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118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2024-04-19T05:21:55Z</dcterms:created>
  <dcterms:modified xsi:type="dcterms:W3CDTF">2024-04-19T05:24:06Z</dcterms:modified>
</cp:coreProperties>
</file>