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8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1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3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7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8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1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6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4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6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4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1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5AE9-4C89-4870-859D-634B80B2C9B1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DF459-04E4-490A-8A65-9B09D60DD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8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3604"/>
              </p:ext>
            </p:extLst>
          </p:nvPr>
        </p:nvGraphicFramePr>
        <p:xfrm>
          <a:off x="545283" y="570439"/>
          <a:ext cx="10997970" cy="5615311"/>
        </p:xfrm>
        <a:graphic>
          <a:graphicData uri="http://schemas.openxmlformats.org/drawingml/2006/table">
            <a:tbl>
              <a:tblPr/>
              <a:tblGrid>
                <a:gridCol w="2199594">
                  <a:extLst>
                    <a:ext uri="{9D8B030D-6E8A-4147-A177-3AD203B41FA5}">
                      <a16:colId xmlns:a16="http://schemas.microsoft.com/office/drawing/2014/main" val="3401028611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1633747626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1050910316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2182266294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957505825"/>
                    </a:ext>
                  </a:extLst>
                </a:gridCol>
              </a:tblGrid>
              <a:tr h="182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072386"/>
                  </a:ext>
                </a:extLst>
              </a:tr>
              <a:tr h="3196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17.04.2024 - 17.04.2024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099592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62927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8 946,62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24835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952021"/>
                  </a:ext>
                </a:extLst>
              </a:tr>
              <a:tr h="3196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6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30 579,07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21009"/>
                  </a:ext>
                </a:extLst>
              </a:tr>
              <a:tr h="18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39 595,69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090743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416344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521449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89516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14209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109534"/>
                  </a:ext>
                </a:extLst>
              </a:tr>
              <a:tr h="3196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17.04.2024 - 17.04.2024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82470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20920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925,12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797573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029441"/>
                  </a:ext>
                </a:extLst>
              </a:tr>
              <a:tr h="3196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07864"/>
                  </a:ext>
                </a:extLst>
              </a:tr>
              <a:tr h="18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1 575,12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105931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364914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640407"/>
                  </a:ext>
                </a:extLst>
              </a:tr>
              <a:tr h="1825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17.04.2024 - 17.04.2024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240784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31326"/>
                  </a:ext>
                </a:extLst>
              </a:tr>
              <a:tr h="18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8 021,50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36437"/>
                  </a:ext>
                </a:extLst>
              </a:tr>
              <a:tr h="3196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29 999,07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991"/>
                  </a:ext>
                </a:extLst>
              </a:tr>
              <a:tr h="18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38 020,57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56755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34285"/>
                  </a:ext>
                </a:extLst>
              </a:tr>
              <a:tr h="18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0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98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2024-04-18T05:22:50Z</dcterms:created>
  <dcterms:modified xsi:type="dcterms:W3CDTF">2024-04-18T05:23:45Z</dcterms:modified>
</cp:coreProperties>
</file>