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0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8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8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2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3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2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4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1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1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5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F63C-FBE9-4A35-A790-E1569251F450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B713-E846-4C8E-9245-E415C7296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832468"/>
              </p:ext>
            </p:extLst>
          </p:nvPr>
        </p:nvGraphicFramePr>
        <p:xfrm>
          <a:off x="906009" y="461386"/>
          <a:ext cx="10687575" cy="5819234"/>
        </p:xfrm>
        <a:graphic>
          <a:graphicData uri="http://schemas.openxmlformats.org/drawingml/2006/table">
            <a:tbl>
              <a:tblPr/>
              <a:tblGrid>
                <a:gridCol w="2137515">
                  <a:extLst>
                    <a:ext uri="{9D8B030D-6E8A-4147-A177-3AD203B41FA5}">
                      <a16:colId xmlns:a16="http://schemas.microsoft.com/office/drawing/2014/main" val="3148126674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324685625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922099492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462831253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1137261680"/>
                    </a:ext>
                  </a:extLst>
                </a:gridCol>
              </a:tblGrid>
              <a:tr h="164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72506"/>
                  </a:ext>
                </a:extLst>
              </a:tr>
              <a:tr h="287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16.04.2024 - 16.04.2024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55192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904921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28 780,60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59506"/>
                  </a:ext>
                </a:extLst>
              </a:tr>
              <a:tr h="287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289 421,32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1364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318 201,92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992115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10838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19709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584207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15271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172161"/>
                  </a:ext>
                </a:extLst>
              </a:tr>
              <a:tr h="28783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16.04.2024 - 16.04.2024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250519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51526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4 769,04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00482"/>
                  </a:ext>
                </a:extLst>
              </a:tr>
              <a:tr h="287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118 421,32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583742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123 190,36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17915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094091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295395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16.04.2024 - 16.04.2024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66777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14803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4 656,44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779424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4 656,44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151077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210326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17084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16.04.2024 - 16.04.2024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08921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79014"/>
                  </a:ext>
                </a:extLst>
              </a:tr>
              <a:tr h="16447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19 355,12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633008"/>
                  </a:ext>
                </a:extLst>
              </a:tr>
              <a:tr h="2878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171 000,00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547699"/>
                  </a:ext>
                </a:extLst>
              </a:tr>
              <a:tr h="16447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190 355,12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696136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32477"/>
                  </a:ext>
                </a:extLst>
              </a:tr>
              <a:tr h="16447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64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71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2024-04-17T05:17:13Z</dcterms:created>
  <dcterms:modified xsi:type="dcterms:W3CDTF">2024-04-17T05:18:10Z</dcterms:modified>
</cp:coreProperties>
</file>