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7DA60-7448-451A-84F9-316CCBF75FDC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DA77-2DDE-438F-A825-C50823266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7DA60-7448-451A-84F9-316CCBF75FDC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DA77-2DDE-438F-A825-C50823266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7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7DA60-7448-451A-84F9-316CCBF75FDC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DA77-2DDE-438F-A825-C50823266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2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7DA60-7448-451A-84F9-316CCBF75FDC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DA77-2DDE-438F-A825-C50823266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8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7DA60-7448-451A-84F9-316CCBF75FDC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DA77-2DDE-438F-A825-C50823266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7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7DA60-7448-451A-84F9-316CCBF75FDC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DA77-2DDE-438F-A825-C50823266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8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7DA60-7448-451A-84F9-316CCBF75FDC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DA77-2DDE-438F-A825-C50823266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42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7DA60-7448-451A-84F9-316CCBF75FDC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DA77-2DDE-438F-A825-C50823266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99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7DA60-7448-451A-84F9-316CCBF75FDC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DA77-2DDE-438F-A825-C50823266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0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7DA60-7448-451A-84F9-316CCBF75FDC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DA77-2DDE-438F-A825-C50823266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5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7DA60-7448-451A-84F9-316CCBF75FDC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DA77-2DDE-438F-A825-C50823266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8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7DA60-7448-451A-84F9-316CCBF75FDC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BDA77-2DDE-438F-A825-C50823266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0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43160"/>
              </p:ext>
            </p:extLst>
          </p:nvPr>
        </p:nvGraphicFramePr>
        <p:xfrm>
          <a:off x="813730" y="453004"/>
          <a:ext cx="10779855" cy="5945051"/>
        </p:xfrm>
        <a:graphic>
          <a:graphicData uri="http://schemas.openxmlformats.org/drawingml/2006/table">
            <a:tbl>
              <a:tblPr/>
              <a:tblGrid>
                <a:gridCol w="2155971">
                  <a:extLst>
                    <a:ext uri="{9D8B030D-6E8A-4147-A177-3AD203B41FA5}">
                      <a16:colId xmlns:a16="http://schemas.microsoft.com/office/drawing/2014/main" val="2616821075"/>
                    </a:ext>
                  </a:extLst>
                </a:gridCol>
                <a:gridCol w="2155971">
                  <a:extLst>
                    <a:ext uri="{9D8B030D-6E8A-4147-A177-3AD203B41FA5}">
                      <a16:colId xmlns:a16="http://schemas.microsoft.com/office/drawing/2014/main" val="1497784256"/>
                    </a:ext>
                  </a:extLst>
                </a:gridCol>
                <a:gridCol w="2155971">
                  <a:extLst>
                    <a:ext uri="{9D8B030D-6E8A-4147-A177-3AD203B41FA5}">
                      <a16:colId xmlns:a16="http://schemas.microsoft.com/office/drawing/2014/main" val="1769653408"/>
                    </a:ext>
                  </a:extLst>
                </a:gridCol>
                <a:gridCol w="2155971">
                  <a:extLst>
                    <a:ext uri="{9D8B030D-6E8A-4147-A177-3AD203B41FA5}">
                      <a16:colId xmlns:a16="http://schemas.microsoft.com/office/drawing/2014/main" val="3774081225"/>
                    </a:ext>
                  </a:extLst>
                </a:gridCol>
                <a:gridCol w="2155971">
                  <a:extLst>
                    <a:ext uri="{9D8B030D-6E8A-4147-A177-3AD203B41FA5}">
                      <a16:colId xmlns:a16="http://schemas.microsoft.com/office/drawing/2014/main" val="2805604187"/>
                    </a:ext>
                  </a:extLst>
                </a:gridCol>
              </a:tblGrid>
              <a:tr h="19896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939199"/>
                  </a:ext>
                </a:extLst>
              </a:tr>
              <a:tr h="350176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15.04.2024 - 15.04.2024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093825"/>
                  </a:ext>
                </a:extLst>
              </a:tr>
              <a:tr h="19896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837933"/>
                  </a:ext>
                </a:extLst>
              </a:tr>
              <a:tr h="95500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1 103,52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46636"/>
                  </a:ext>
                </a:extLst>
              </a:tr>
              <a:tr h="1989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450,00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202836"/>
                  </a:ext>
                </a:extLst>
              </a:tr>
              <a:tr h="35017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220 000,00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49099"/>
                  </a:ext>
                </a:extLst>
              </a:tr>
              <a:tr h="19896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221 553,52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4175"/>
                  </a:ext>
                </a:extLst>
              </a:tr>
              <a:tr h="19896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205536"/>
                  </a:ext>
                </a:extLst>
              </a:tr>
              <a:tr h="19896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113347"/>
                  </a:ext>
                </a:extLst>
              </a:tr>
              <a:tr h="19896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06983"/>
                  </a:ext>
                </a:extLst>
              </a:tr>
              <a:tr h="19896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011445"/>
                  </a:ext>
                </a:extLst>
              </a:tr>
              <a:tr h="19896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328650"/>
                  </a:ext>
                </a:extLst>
              </a:tr>
              <a:tr h="198967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15.04.2024 - 15.04.2024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386216"/>
                  </a:ext>
                </a:extLst>
              </a:tr>
              <a:tr h="19896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058954"/>
                  </a:ext>
                </a:extLst>
              </a:tr>
              <a:tr h="95500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1 103,52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842543"/>
                  </a:ext>
                </a:extLst>
              </a:tr>
              <a:tr h="1989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450,00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443008"/>
                  </a:ext>
                </a:extLst>
              </a:tr>
              <a:tr h="35017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220 000,00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25212"/>
                  </a:ext>
                </a:extLst>
              </a:tr>
              <a:tr h="19896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221 553,52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53403"/>
                  </a:ext>
                </a:extLst>
              </a:tr>
              <a:tr h="19896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921296"/>
                  </a:ext>
                </a:extLst>
              </a:tr>
              <a:tr h="19896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7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386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318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2024-04-16T05:18:22Z</dcterms:created>
  <dcterms:modified xsi:type="dcterms:W3CDTF">2024-04-16T05:20:58Z</dcterms:modified>
</cp:coreProperties>
</file>