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6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5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7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5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3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9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8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F3F69-A990-4802-AB9B-D83852354616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EE55-AB99-402E-A269-8E2EA3525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3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478556"/>
              </p:ext>
            </p:extLst>
          </p:nvPr>
        </p:nvGraphicFramePr>
        <p:xfrm>
          <a:off x="587230" y="461394"/>
          <a:ext cx="10805020" cy="5730260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3731386280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2869626970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869379230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721721898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398131081"/>
                    </a:ext>
                  </a:extLst>
                </a:gridCol>
              </a:tblGrid>
              <a:tr h="212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584968"/>
                  </a:ext>
                </a:extLst>
              </a:tr>
              <a:tr h="3716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12.04.2024 - 12.04.2024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666980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067223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11 186,18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87589"/>
                  </a:ext>
                </a:extLst>
              </a:tr>
              <a:tr h="3716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31 099,88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84321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42 286,06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15922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679743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075116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09627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956376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197716"/>
                  </a:ext>
                </a:extLst>
              </a:tr>
              <a:tr h="3716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12.04.2024 - 12.04.2024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839847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09621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6 368,15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389908"/>
                  </a:ext>
                </a:extLst>
              </a:tr>
              <a:tr h="37166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31 099,88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212447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37 468,03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989571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880896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426640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12.04.2024 - 12.04.2024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76784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24429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4 818,03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56757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4 818,03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61991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399324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89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45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2024-04-15T05:32:43Z</dcterms:created>
  <dcterms:modified xsi:type="dcterms:W3CDTF">2024-04-15T05:33:39Z</dcterms:modified>
</cp:coreProperties>
</file>