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3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5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9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0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9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5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6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8024E-4F04-44E2-9757-882673F934D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8C23B-CD06-4090-BCD8-CFC96D3BE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7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85251"/>
              </p:ext>
            </p:extLst>
          </p:nvPr>
        </p:nvGraphicFramePr>
        <p:xfrm>
          <a:off x="847288" y="444613"/>
          <a:ext cx="10595295" cy="5732353"/>
        </p:xfrm>
        <a:graphic>
          <a:graphicData uri="http://schemas.openxmlformats.org/drawingml/2006/table">
            <a:tbl>
              <a:tblPr/>
              <a:tblGrid>
                <a:gridCol w="2119059">
                  <a:extLst>
                    <a:ext uri="{9D8B030D-6E8A-4147-A177-3AD203B41FA5}">
                      <a16:colId xmlns:a16="http://schemas.microsoft.com/office/drawing/2014/main" val="3344774289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2080355833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2487285528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823530265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1876958769"/>
                    </a:ext>
                  </a:extLst>
                </a:gridCol>
              </a:tblGrid>
              <a:tr h="251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367378"/>
                  </a:ext>
                </a:extLst>
              </a:tr>
              <a:tr h="4409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10.04.2024 - 10.04.2024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391679"/>
                  </a:ext>
                </a:extLst>
              </a:tr>
              <a:tr h="251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87717"/>
                  </a:ext>
                </a:extLst>
              </a:tr>
              <a:tr h="10078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69 629,85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573446"/>
                  </a:ext>
                </a:extLst>
              </a:tr>
              <a:tr h="251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69 629,85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87897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97833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1322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38791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218029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632343"/>
                  </a:ext>
                </a:extLst>
              </a:tr>
              <a:tr h="25197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10.04.2024 - 10.04.2024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2548"/>
                  </a:ext>
                </a:extLst>
              </a:tr>
              <a:tr h="2519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60483"/>
                  </a:ext>
                </a:extLst>
              </a:tr>
              <a:tr h="100788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69 629,85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77463"/>
                  </a:ext>
                </a:extLst>
              </a:tr>
              <a:tr h="25197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69 629,85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017455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825316"/>
                  </a:ext>
                </a:extLst>
              </a:tr>
              <a:tr h="25197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859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47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2024-04-11T07:08:33Z</dcterms:created>
  <dcterms:modified xsi:type="dcterms:W3CDTF">2024-04-11T07:11:06Z</dcterms:modified>
</cp:coreProperties>
</file>