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8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4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6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9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3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0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7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D1EFB-8677-4A8A-820B-E39A23DD91D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A0CCD-4D23-45D5-967E-5CB97E2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8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402825"/>
              </p:ext>
            </p:extLst>
          </p:nvPr>
        </p:nvGraphicFramePr>
        <p:xfrm>
          <a:off x="1208015" y="645953"/>
          <a:ext cx="10251345" cy="5902739"/>
        </p:xfrm>
        <a:graphic>
          <a:graphicData uri="http://schemas.openxmlformats.org/drawingml/2006/table">
            <a:tbl>
              <a:tblPr/>
              <a:tblGrid>
                <a:gridCol w="2050269">
                  <a:extLst>
                    <a:ext uri="{9D8B030D-6E8A-4147-A177-3AD203B41FA5}">
                      <a16:colId xmlns:a16="http://schemas.microsoft.com/office/drawing/2014/main" val="3029699835"/>
                    </a:ext>
                  </a:extLst>
                </a:gridCol>
                <a:gridCol w="2050269">
                  <a:extLst>
                    <a:ext uri="{9D8B030D-6E8A-4147-A177-3AD203B41FA5}">
                      <a16:colId xmlns:a16="http://schemas.microsoft.com/office/drawing/2014/main" val="1146286838"/>
                    </a:ext>
                  </a:extLst>
                </a:gridCol>
                <a:gridCol w="2050269">
                  <a:extLst>
                    <a:ext uri="{9D8B030D-6E8A-4147-A177-3AD203B41FA5}">
                      <a16:colId xmlns:a16="http://schemas.microsoft.com/office/drawing/2014/main" val="3693048617"/>
                    </a:ext>
                  </a:extLst>
                </a:gridCol>
                <a:gridCol w="2050269">
                  <a:extLst>
                    <a:ext uri="{9D8B030D-6E8A-4147-A177-3AD203B41FA5}">
                      <a16:colId xmlns:a16="http://schemas.microsoft.com/office/drawing/2014/main" val="483170033"/>
                    </a:ext>
                  </a:extLst>
                </a:gridCol>
                <a:gridCol w="2050269">
                  <a:extLst>
                    <a:ext uri="{9D8B030D-6E8A-4147-A177-3AD203B41FA5}">
                      <a16:colId xmlns:a16="http://schemas.microsoft.com/office/drawing/2014/main" val="1135090426"/>
                    </a:ext>
                  </a:extLst>
                </a:gridCol>
              </a:tblGrid>
              <a:tr h="1418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271303"/>
                  </a:ext>
                </a:extLst>
              </a:tr>
              <a:tr h="24818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08.04.2024 - 08.04.2024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942837"/>
                  </a:ext>
                </a:extLst>
              </a:tr>
              <a:tr h="14182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20620"/>
                  </a:ext>
                </a:extLst>
              </a:tr>
              <a:tr h="56728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7 690,50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377705"/>
                  </a:ext>
                </a:extLst>
              </a:tr>
              <a:tr h="4609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80364"/>
                  </a:ext>
                </a:extLst>
              </a:tr>
              <a:tr h="1418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7 690,50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198511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06826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1016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05259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79243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737078"/>
                  </a:ext>
                </a:extLst>
              </a:tr>
              <a:tr h="24818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08.04.2024 - 08.04.2024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615868"/>
                  </a:ext>
                </a:extLst>
              </a:tr>
              <a:tr h="1418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51413"/>
                  </a:ext>
                </a:extLst>
              </a:tr>
              <a:tr h="4609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-5 999,97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01444"/>
                  </a:ext>
                </a:extLst>
              </a:tr>
              <a:tr h="1418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-5 999,97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28000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4305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8941"/>
                  </a:ext>
                </a:extLst>
              </a:tr>
              <a:tr h="24818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08.04.2024 - 08.04.2024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435099"/>
                  </a:ext>
                </a:extLst>
              </a:tr>
              <a:tr h="1418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307084"/>
                  </a:ext>
                </a:extLst>
              </a:tr>
              <a:tr h="5672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7 690,50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84898"/>
                  </a:ext>
                </a:extLst>
              </a:tr>
              <a:tr h="4609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5 999,97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733150"/>
                  </a:ext>
                </a:extLst>
              </a:tr>
              <a:tr h="1418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13 690,47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598974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88585"/>
                  </a:ext>
                </a:extLst>
              </a:tr>
              <a:tr h="1418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135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85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2024-04-09T05:23:48Z</dcterms:created>
  <dcterms:modified xsi:type="dcterms:W3CDTF">2024-04-09T05:24:58Z</dcterms:modified>
</cp:coreProperties>
</file>