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9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8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7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9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1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2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2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EA19C-0105-409F-BDF5-F77B7AA34AA7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27163-537B-473D-A4F6-15C49A35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1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21530"/>
              </p:ext>
            </p:extLst>
          </p:nvPr>
        </p:nvGraphicFramePr>
        <p:xfrm>
          <a:off x="1325463" y="612392"/>
          <a:ext cx="10310065" cy="5740360"/>
        </p:xfrm>
        <a:graphic>
          <a:graphicData uri="http://schemas.openxmlformats.org/drawingml/2006/table">
            <a:tbl>
              <a:tblPr/>
              <a:tblGrid>
                <a:gridCol w="2062013">
                  <a:extLst>
                    <a:ext uri="{9D8B030D-6E8A-4147-A177-3AD203B41FA5}">
                      <a16:colId xmlns:a16="http://schemas.microsoft.com/office/drawing/2014/main" val="934358604"/>
                    </a:ext>
                  </a:extLst>
                </a:gridCol>
                <a:gridCol w="2062013">
                  <a:extLst>
                    <a:ext uri="{9D8B030D-6E8A-4147-A177-3AD203B41FA5}">
                      <a16:colId xmlns:a16="http://schemas.microsoft.com/office/drawing/2014/main" val="1118906698"/>
                    </a:ext>
                  </a:extLst>
                </a:gridCol>
                <a:gridCol w="2062013">
                  <a:extLst>
                    <a:ext uri="{9D8B030D-6E8A-4147-A177-3AD203B41FA5}">
                      <a16:colId xmlns:a16="http://schemas.microsoft.com/office/drawing/2014/main" val="3848604598"/>
                    </a:ext>
                  </a:extLst>
                </a:gridCol>
                <a:gridCol w="2062013">
                  <a:extLst>
                    <a:ext uri="{9D8B030D-6E8A-4147-A177-3AD203B41FA5}">
                      <a16:colId xmlns:a16="http://schemas.microsoft.com/office/drawing/2014/main" val="4138871255"/>
                    </a:ext>
                  </a:extLst>
                </a:gridCol>
                <a:gridCol w="2062013">
                  <a:extLst>
                    <a:ext uri="{9D8B030D-6E8A-4147-A177-3AD203B41FA5}">
                      <a16:colId xmlns:a16="http://schemas.microsoft.com/office/drawing/2014/main" val="3098874141"/>
                    </a:ext>
                  </a:extLst>
                </a:gridCol>
              </a:tblGrid>
              <a:tr h="1589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867859"/>
                  </a:ext>
                </a:extLst>
              </a:tr>
              <a:tr h="2782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05.04.2024 - 05.04.2024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44939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549957"/>
                  </a:ext>
                </a:extLst>
              </a:tr>
              <a:tr h="635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300,00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977244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21 109,41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33226"/>
                  </a:ext>
                </a:extLst>
              </a:tr>
              <a:tr h="2782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20 199,21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229888"/>
                  </a:ext>
                </a:extLst>
              </a:tr>
              <a:tr h="1589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41 608,62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955341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0536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400848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13908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95464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437225"/>
                  </a:ext>
                </a:extLst>
              </a:tr>
              <a:tr h="2782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05.04.2024 - 05.04.2024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095926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48635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15 912,99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193725"/>
                  </a:ext>
                </a:extLst>
              </a:tr>
              <a:tr h="2782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20 199,21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02621"/>
                  </a:ext>
                </a:extLst>
              </a:tr>
              <a:tr h="1589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36 112,20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04239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627245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259681"/>
                  </a:ext>
                </a:extLst>
              </a:tr>
              <a:tr h="1589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05.04.2024 - 05.04.2024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093754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009746"/>
                  </a:ext>
                </a:extLst>
              </a:tr>
              <a:tr h="635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16560"/>
                  </a:ext>
                </a:extLst>
              </a:tr>
              <a:tr h="1589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5 196,42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841630"/>
                  </a:ext>
                </a:extLst>
              </a:tr>
              <a:tr h="1589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5 496,42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30269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83099"/>
                  </a:ext>
                </a:extLst>
              </a:tr>
              <a:tr h="158988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167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01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2024-04-08T05:20:07Z</dcterms:created>
  <dcterms:modified xsi:type="dcterms:W3CDTF">2024-04-08T05:21:08Z</dcterms:modified>
</cp:coreProperties>
</file>