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019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3118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7998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269021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28825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55463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661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675611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183553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72379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97500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6F40F-FD0B-4323-8533-2F84AA5045C8}" type="datetimeFigureOut">
              <a:rPr lang="bg-BG" smtClean="0"/>
              <a:t>4.4.2024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A9949-BAD5-4176-BC36-4675EECBAF87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280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166605"/>
              </p:ext>
            </p:extLst>
          </p:nvPr>
        </p:nvGraphicFramePr>
        <p:xfrm>
          <a:off x="1115739" y="822130"/>
          <a:ext cx="9622170" cy="5368944"/>
        </p:xfrm>
        <a:graphic>
          <a:graphicData uri="http://schemas.openxmlformats.org/drawingml/2006/table">
            <a:tbl>
              <a:tblPr/>
              <a:tblGrid>
                <a:gridCol w="1924434">
                  <a:extLst>
                    <a:ext uri="{9D8B030D-6E8A-4147-A177-3AD203B41FA5}">
                      <a16:colId xmlns:a16="http://schemas.microsoft.com/office/drawing/2014/main" val="3159687728"/>
                    </a:ext>
                  </a:extLst>
                </a:gridCol>
                <a:gridCol w="1924434">
                  <a:extLst>
                    <a:ext uri="{9D8B030D-6E8A-4147-A177-3AD203B41FA5}">
                      <a16:colId xmlns:a16="http://schemas.microsoft.com/office/drawing/2014/main" val="2059293728"/>
                    </a:ext>
                  </a:extLst>
                </a:gridCol>
                <a:gridCol w="1924434">
                  <a:extLst>
                    <a:ext uri="{9D8B030D-6E8A-4147-A177-3AD203B41FA5}">
                      <a16:colId xmlns:a16="http://schemas.microsoft.com/office/drawing/2014/main" val="811021860"/>
                    </a:ext>
                  </a:extLst>
                </a:gridCol>
                <a:gridCol w="1924434">
                  <a:extLst>
                    <a:ext uri="{9D8B030D-6E8A-4147-A177-3AD203B41FA5}">
                      <a16:colId xmlns:a16="http://schemas.microsoft.com/office/drawing/2014/main" val="3519047358"/>
                    </a:ext>
                  </a:extLst>
                </a:gridCol>
                <a:gridCol w="1924434">
                  <a:extLst>
                    <a:ext uri="{9D8B030D-6E8A-4147-A177-3AD203B41FA5}">
                      <a16:colId xmlns:a16="http://schemas.microsoft.com/office/drawing/2014/main" val="3772938248"/>
                    </a:ext>
                  </a:extLst>
                </a:gridCol>
              </a:tblGrid>
              <a:tr h="2334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5268659"/>
                  </a:ext>
                </a:extLst>
              </a:tr>
              <a:tr h="4085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04.04.2024 - 04.04.2024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125463"/>
                  </a:ext>
                </a:extLst>
              </a:tr>
              <a:tr h="23343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45281"/>
                  </a:ext>
                </a:extLst>
              </a:tr>
              <a:tr h="2334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11 142,57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01464"/>
                  </a:ext>
                </a:extLst>
              </a:tr>
              <a:tr h="2334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1 050,00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948863"/>
                  </a:ext>
                </a:extLst>
              </a:tr>
              <a:tr h="4085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47572"/>
                  </a:ext>
                </a:extLst>
              </a:tr>
              <a:tr h="23343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12 232,57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7123503"/>
                  </a:ext>
                </a:extLst>
              </a:tr>
              <a:tr h="233432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1154252"/>
                  </a:ext>
                </a:extLst>
              </a:tr>
              <a:tr h="233432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9303660"/>
                  </a:ext>
                </a:extLst>
              </a:tr>
              <a:tr h="233432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627130"/>
                  </a:ext>
                </a:extLst>
              </a:tr>
              <a:tr h="233432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6261395"/>
                  </a:ext>
                </a:extLst>
              </a:tr>
              <a:tr h="2334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7729789"/>
                  </a:ext>
                </a:extLst>
              </a:tr>
              <a:tr h="408508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04.04.2024 - 04.04.2024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37310"/>
                  </a:ext>
                </a:extLst>
              </a:tr>
              <a:tr h="23343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6060294"/>
                  </a:ext>
                </a:extLst>
              </a:tr>
              <a:tr h="2334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20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11 142,57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932683"/>
                  </a:ext>
                </a:extLst>
              </a:tr>
              <a:tr h="2334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1 050,00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544811"/>
                  </a:ext>
                </a:extLst>
              </a:tr>
              <a:tr h="408508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40,00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8428448"/>
                  </a:ext>
                </a:extLst>
              </a:tr>
              <a:tr h="23343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23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12 232,57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607797"/>
                  </a:ext>
                </a:extLst>
              </a:tr>
              <a:tr h="233432">
                <a:tc gridSpan="5">
                  <a:txBody>
                    <a:bodyPr/>
                    <a:lstStyle/>
                    <a:p>
                      <a:r>
                        <a:rPr lang="bg-BG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606526"/>
                  </a:ext>
                </a:extLst>
              </a:tr>
              <a:tr h="233432">
                <a:tc gridSpan="5">
                  <a:txBody>
                    <a:bodyPr/>
                    <a:lstStyle/>
                    <a:p>
                      <a:r>
                        <a:rPr lang="bg-BG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3F7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bg-BG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23529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3061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Nataliya Kovachka</dc:creator>
  <cp:lastModifiedBy>Nataliya Kovachka</cp:lastModifiedBy>
  <cp:revision>1</cp:revision>
  <dcterms:created xsi:type="dcterms:W3CDTF">2024-04-04T14:04:01Z</dcterms:created>
  <dcterms:modified xsi:type="dcterms:W3CDTF">2024-04-04T14:04:47Z</dcterms:modified>
</cp:coreProperties>
</file>