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bg-B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BE4919-2214-4425-BEF7-C1E564A16DD4}" type="datetimeFigureOut">
              <a:rPr lang="bg-BG" smtClean="0"/>
              <a:t>4.4.2024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264E6-A728-4447-AAAF-5858B2733B81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1454455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BE4919-2214-4425-BEF7-C1E564A16DD4}" type="datetimeFigureOut">
              <a:rPr lang="bg-BG" smtClean="0"/>
              <a:t>4.4.2024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264E6-A728-4447-AAAF-5858B2733B81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4451746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BE4919-2214-4425-BEF7-C1E564A16DD4}" type="datetimeFigureOut">
              <a:rPr lang="bg-BG" smtClean="0"/>
              <a:t>4.4.2024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264E6-A728-4447-AAAF-5858B2733B81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002362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BE4919-2214-4425-BEF7-C1E564A16DD4}" type="datetimeFigureOut">
              <a:rPr lang="bg-BG" smtClean="0"/>
              <a:t>4.4.2024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264E6-A728-4447-AAAF-5858B2733B81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9901253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BE4919-2214-4425-BEF7-C1E564A16DD4}" type="datetimeFigureOut">
              <a:rPr lang="bg-BG" smtClean="0"/>
              <a:t>4.4.2024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264E6-A728-4447-AAAF-5858B2733B81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2879462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BE4919-2214-4425-BEF7-C1E564A16DD4}" type="datetimeFigureOut">
              <a:rPr lang="bg-BG" smtClean="0"/>
              <a:t>4.4.2024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264E6-A728-4447-AAAF-5858B2733B81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5424084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BE4919-2214-4425-BEF7-C1E564A16DD4}" type="datetimeFigureOut">
              <a:rPr lang="bg-BG" smtClean="0"/>
              <a:t>4.4.2024 г.</a:t>
            </a:fld>
            <a:endParaRPr lang="bg-B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264E6-A728-4447-AAAF-5858B2733B81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5126221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BE4919-2214-4425-BEF7-C1E564A16DD4}" type="datetimeFigureOut">
              <a:rPr lang="bg-BG" smtClean="0"/>
              <a:t>4.4.2024 г.</a:t>
            </a:fld>
            <a:endParaRPr lang="bg-B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264E6-A728-4447-AAAF-5858B2733B81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3632554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BE4919-2214-4425-BEF7-C1E564A16DD4}" type="datetimeFigureOut">
              <a:rPr lang="bg-BG" smtClean="0"/>
              <a:t>4.4.2024 г.</a:t>
            </a:fld>
            <a:endParaRPr lang="bg-B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264E6-A728-4447-AAAF-5858B2733B81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5999170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BE4919-2214-4425-BEF7-C1E564A16DD4}" type="datetimeFigureOut">
              <a:rPr lang="bg-BG" smtClean="0"/>
              <a:t>4.4.2024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264E6-A728-4447-AAAF-5858B2733B81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4152609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bg-B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BE4919-2214-4425-BEF7-C1E564A16DD4}" type="datetimeFigureOut">
              <a:rPr lang="bg-BG" smtClean="0"/>
              <a:t>4.4.2024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264E6-A728-4447-AAAF-5858B2733B81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8336710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BE4919-2214-4425-BEF7-C1E564A16DD4}" type="datetimeFigureOut">
              <a:rPr lang="bg-BG" smtClean="0"/>
              <a:t>4.4.2024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B264E6-A728-4447-AAAF-5858B2733B81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1912037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bg-BG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bg-BG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8184329"/>
              </p:ext>
            </p:extLst>
          </p:nvPr>
        </p:nvGraphicFramePr>
        <p:xfrm>
          <a:off x="1523999" y="998295"/>
          <a:ext cx="9144000" cy="5178676"/>
        </p:xfrm>
        <a:graphic>
          <a:graphicData uri="http://schemas.openxmlformats.org/drawingml/2006/table">
            <a:tbl>
              <a:tblPr/>
              <a:tblGrid>
                <a:gridCol w="1828800">
                  <a:extLst>
                    <a:ext uri="{9D8B030D-6E8A-4147-A177-3AD203B41FA5}">
                      <a16:colId xmlns:a16="http://schemas.microsoft.com/office/drawing/2014/main" val="527866933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1577991998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1756715907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3465380028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3404483090"/>
                    </a:ext>
                  </a:extLst>
                </a:gridCol>
              </a:tblGrid>
              <a:tr h="246604">
                <a:tc gridSpan="5">
                  <a:txBody>
                    <a:bodyPr/>
                    <a:lstStyle/>
                    <a:p>
                      <a:pPr algn="ctr"/>
                      <a:r>
                        <a:rPr lang="bg-BG" sz="10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Обобщено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1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99386235"/>
                  </a:ext>
                </a:extLst>
              </a:tr>
              <a:tr h="431555">
                <a:tc gridSpan="2">
                  <a:txBody>
                    <a:bodyPr/>
                    <a:lstStyle/>
                    <a:p>
                      <a:pPr algn="l"/>
                      <a:r>
                        <a:rPr lang="ru-RU" sz="1000">
                          <a:effectLst/>
                        </a:rPr>
                        <a:t>М-во на иновациите и растежа ( 074******* )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1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10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02.04.2024 - 02.04.2024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1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58403156"/>
                  </a:ext>
                </a:extLst>
              </a:tr>
              <a:tr h="246604"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Код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Описание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Брой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Сума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1000">
                        <a:effectLst/>
                      </a:endParaRP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8592407"/>
                  </a:ext>
                </a:extLst>
              </a:tr>
              <a:tr h="246604"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effectLst/>
                        </a:rPr>
                        <a:t>10 xxxx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000">
                          <a:effectLst/>
                        </a:rPr>
                        <a:t>Издръжка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6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2 386,31 лв.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1000">
                        <a:effectLst/>
                      </a:endParaRP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086267"/>
                  </a:ext>
                </a:extLst>
              </a:tr>
              <a:tr h="431555"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effectLst/>
                        </a:rPr>
                        <a:t>88 xxxx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000">
                          <a:effectLst/>
                        </a:rPr>
                        <a:t>Средства на разпореждане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3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19 653,00 лв.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1000">
                        <a:effectLst/>
                      </a:endParaRP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6494980"/>
                  </a:ext>
                </a:extLst>
              </a:tr>
              <a:tr h="246604">
                <a:tc gridSpan="2"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Общо: 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9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22 039,31 лв.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1000">
                        <a:effectLst/>
                      </a:endParaRP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7902276"/>
                  </a:ext>
                </a:extLst>
              </a:tr>
              <a:tr h="246604">
                <a:tc gridSpan="5">
                  <a:txBody>
                    <a:bodyPr/>
                    <a:lstStyle/>
                    <a:p>
                      <a:r>
                        <a:rPr lang="bg-BG" sz="1000"/>
                        <a:t> 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1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8966792"/>
                  </a:ext>
                </a:extLst>
              </a:tr>
              <a:tr h="246604">
                <a:tc gridSpan="5">
                  <a:txBody>
                    <a:bodyPr/>
                    <a:lstStyle/>
                    <a:p>
                      <a:r>
                        <a:rPr lang="bg-BG" sz="1000"/>
                        <a:t> 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1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45022714"/>
                  </a:ext>
                </a:extLst>
              </a:tr>
              <a:tr h="246604">
                <a:tc gridSpan="5">
                  <a:txBody>
                    <a:bodyPr/>
                    <a:lstStyle/>
                    <a:p>
                      <a:r>
                        <a:rPr lang="bg-BG" sz="1000"/>
                        <a:t> 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1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84627450"/>
                  </a:ext>
                </a:extLst>
              </a:tr>
              <a:tr h="246604">
                <a:tc gridSpan="5">
                  <a:txBody>
                    <a:bodyPr/>
                    <a:lstStyle/>
                    <a:p>
                      <a:r>
                        <a:rPr lang="bg-BG" sz="1000"/>
                        <a:t> 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1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72310111"/>
                  </a:ext>
                </a:extLst>
              </a:tr>
              <a:tr h="246604">
                <a:tc gridSpan="5">
                  <a:txBody>
                    <a:bodyPr/>
                    <a:lstStyle/>
                    <a:p>
                      <a:pPr algn="ctr"/>
                      <a:r>
                        <a:rPr lang="bg-BG" sz="10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бюджетни организации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1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89018248"/>
                  </a:ext>
                </a:extLst>
              </a:tr>
              <a:tr h="431555">
                <a:tc gridSpan="2">
                  <a:txBody>
                    <a:bodyPr/>
                    <a:lstStyle/>
                    <a:p>
                      <a:pPr algn="l"/>
                      <a:r>
                        <a:rPr lang="ru-RU" sz="1000" dirty="0">
                          <a:effectLst/>
                        </a:rPr>
                        <a:t>М-во на иновациите и растежа-ЦУ ( </a:t>
                      </a:r>
                      <a:r>
                        <a:rPr lang="ru-RU" sz="1000" dirty="0" smtClean="0">
                          <a:effectLst/>
                        </a:rPr>
                        <a:t>074 </a:t>
                      </a:r>
                      <a:r>
                        <a:rPr lang="ru-RU" sz="1000" dirty="0">
                          <a:effectLst/>
                        </a:rPr>
                        <a:t>)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1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10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02.04.2024 - 02.04.2024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1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89110165"/>
                  </a:ext>
                </a:extLst>
              </a:tr>
              <a:tr h="246604"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Код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Описание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Брой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Сума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1000">
                        <a:effectLst/>
                      </a:endParaRP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477997"/>
                  </a:ext>
                </a:extLst>
              </a:tr>
              <a:tr h="246604"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effectLst/>
                        </a:rPr>
                        <a:t>10 xxxx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000">
                          <a:effectLst/>
                        </a:rPr>
                        <a:t>Издръжка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6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2 386,31 лв.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1000" dirty="0">
                        <a:effectLst/>
                      </a:endParaRP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4497697"/>
                  </a:ext>
                </a:extLst>
              </a:tr>
              <a:tr h="431555"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effectLst/>
                        </a:rPr>
                        <a:t>88 xxxx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000">
                          <a:effectLst/>
                        </a:rPr>
                        <a:t>Средства на разпореждане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3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19 653,00 лв.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1000" dirty="0">
                        <a:effectLst/>
                      </a:endParaRP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8135158"/>
                  </a:ext>
                </a:extLst>
              </a:tr>
              <a:tr h="246604">
                <a:tc gridSpan="2"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Общо: 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9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22 039,31 лв.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1000" dirty="0">
                        <a:effectLst/>
                      </a:endParaRP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2512932"/>
                  </a:ext>
                </a:extLst>
              </a:tr>
              <a:tr h="246604">
                <a:tc gridSpan="5">
                  <a:txBody>
                    <a:bodyPr/>
                    <a:lstStyle/>
                    <a:p>
                      <a:r>
                        <a:rPr lang="bg-BG" sz="1000"/>
                        <a:t> 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1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25037054"/>
                  </a:ext>
                </a:extLst>
              </a:tr>
              <a:tr h="246604">
                <a:tc gridSpan="5">
                  <a:txBody>
                    <a:bodyPr/>
                    <a:lstStyle/>
                    <a:p>
                      <a:r>
                        <a:rPr lang="bg-BG" sz="1000" dirty="0"/>
                        <a:t> 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1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471291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386354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89</Words>
  <Application>Microsoft Office PowerPoint</Application>
  <PresentationFormat>Widescreen</PresentationFormat>
  <Paragraphs>42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Nataliya Kovachka</dc:creator>
  <cp:lastModifiedBy>Nataliya Kovachka</cp:lastModifiedBy>
  <cp:revision>1</cp:revision>
  <dcterms:created xsi:type="dcterms:W3CDTF">2024-04-04T13:56:48Z</dcterms:created>
  <dcterms:modified xsi:type="dcterms:W3CDTF">2024-04-04T13:57:40Z</dcterms:modified>
</cp:coreProperties>
</file>