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0E9-8623-4336-ADB8-C29D565D28A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5F09-2AFB-49D2-A13B-EF7CEAA796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9143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0E9-8623-4336-ADB8-C29D565D28A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5F09-2AFB-49D2-A13B-EF7CEAA796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7663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0E9-8623-4336-ADB8-C29D565D28A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5F09-2AFB-49D2-A13B-EF7CEAA796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943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0E9-8623-4336-ADB8-C29D565D28A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5F09-2AFB-49D2-A13B-EF7CEAA796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1852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0E9-8623-4336-ADB8-C29D565D28A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5F09-2AFB-49D2-A13B-EF7CEAA796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9525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0E9-8623-4336-ADB8-C29D565D28A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5F09-2AFB-49D2-A13B-EF7CEAA796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639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0E9-8623-4336-ADB8-C29D565D28A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5F09-2AFB-49D2-A13B-EF7CEAA796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50044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0E9-8623-4336-ADB8-C29D565D28A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5F09-2AFB-49D2-A13B-EF7CEAA796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4998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0E9-8623-4336-ADB8-C29D565D28A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5F09-2AFB-49D2-A13B-EF7CEAA796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4953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0E9-8623-4336-ADB8-C29D565D28A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5F09-2AFB-49D2-A13B-EF7CEAA796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1547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370E9-8623-4336-ADB8-C29D565D28A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55F09-2AFB-49D2-A13B-EF7CEAA796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9566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370E9-8623-4336-ADB8-C29D565D28A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55F09-2AFB-49D2-A13B-EF7CEAA796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2942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345112"/>
              </p:ext>
            </p:extLst>
          </p:nvPr>
        </p:nvGraphicFramePr>
        <p:xfrm>
          <a:off x="872454" y="889239"/>
          <a:ext cx="9795545" cy="5287717"/>
        </p:xfrm>
        <a:graphic>
          <a:graphicData uri="http://schemas.openxmlformats.org/drawingml/2006/table">
            <a:tbl>
              <a:tblPr/>
              <a:tblGrid>
                <a:gridCol w="1959109">
                  <a:extLst>
                    <a:ext uri="{9D8B030D-6E8A-4147-A177-3AD203B41FA5}">
                      <a16:colId xmlns:a16="http://schemas.microsoft.com/office/drawing/2014/main" val="805636527"/>
                    </a:ext>
                  </a:extLst>
                </a:gridCol>
                <a:gridCol w="1959109">
                  <a:extLst>
                    <a:ext uri="{9D8B030D-6E8A-4147-A177-3AD203B41FA5}">
                      <a16:colId xmlns:a16="http://schemas.microsoft.com/office/drawing/2014/main" val="3818434002"/>
                    </a:ext>
                  </a:extLst>
                </a:gridCol>
                <a:gridCol w="1959109">
                  <a:extLst>
                    <a:ext uri="{9D8B030D-6E8A-4147-A177-3AD203B41FA5}">
                      <a16:colId xmlns:a16="http://schemas.microsoft.com/office/drawing/2014/main" val="1190874451"/>
                    </a:ext>
                  </a:extLst>
                </a:gridCol>
                <a:gridCol w="1959109">
                  <a:extLst>
                    <a:ext uri="{9D8B030D-6E8A-4147-A177-3AD203B41FA5}">
                      <a16:colId xmlns:a16="http://schemas.microsoft.com/office/drawing/2014/main" val="2993446995"/>
                    </a:ext>
                  </a:extLst>
                </a:gridCol>
                <a:gridCol w="1959109">
                  <a:extLst>
                    <a:ext uri="{9D8B030D-6E8A-4147-A177-3AD203B41FA5}">
                      <a16:colId xmlns:a16="http://schemas.microsoft.com/office/drawing/2014/main" val="4239741409"/>
                    </a:ext>
                  </a:extLst>
                </a:gridCol>
              </a:tblGrid>
              <a:tr h="1521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06488"/>
                  </a:ext>
                </a:extLst>
              </a:tr>
              <a:tr h="266289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01.04.2024 - 01.04.2024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288414"/>
                  </a:ext>
                </a:extLst>
              </a:tr>
              <a:tr h="15216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623227"/>
                  </a:ext>
                </a:extLst>
              </a:tr>
              <a:tr h="152164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17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1 404,18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441964"/>
                  </a:ext>
                </a:extLst>
              </a:tr>
              <a:tr h="266289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16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12 920,70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261964"/>
                  </a:ext>
                </a:extLst>
              </a:tr>
              <a:tr h="60866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93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5 999,97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488797"/>
                  </a:ext>
                </a:extLst>
              </a:tr>
              <a:tr h="152164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36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20 324,85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199557"/>
                  </a:ext>
                </a:extLst>
              </a:tr>
              <a:tr h="1521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163828"/>
                  </a:ext>
                </a:extLst>
              </a:tr>
              <a:tr h="1521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698874"/>
                  </a:ext>
                </a:extLst>
              </a:tr>
              <a:tr h="1521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116695"/>
                  </a:ext>
                </a:extLst>
              </a:tr>
              <a:tr h="1521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179756"/>
                  </a:ext>
                </a:extLst>
              </a:tr>
              <a:tr h="1521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663217"/>
                  </a:ext>
                </a:extLst>
              </a:tr>
              <a:tr h="266289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01.04.2024 - 01.04.2024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14903"/>
                  </a:ext>
                </a:extLst>
              </a:tr>
              <a:tr h="15216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5010235"/>
                  </a:ext>
                </a:extLst>
              </a:tr>
              <a:tr h="608660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93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5 999,97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956739"/>
                  </a:ext>
                </a:extLst>
              </a:tr>
              <a:tr h="152164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5 999,97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974967"/>
                  </a:ext>
                </a:extLst>
              </a:tr>
              <a:tr h="1521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387273"/>
                  </a:ext>
                </a:extLst>
              </a:tr>
              <a:tr h="1521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6348302"/>
                  </a:ext>
                </a:extLst>
              </a:tr>
              <a:tr h="266289">
                <a:tc gridSpan="2">
                  <a:txBody>
                    <a:bodyPr/>
                    <a:lstStyle/>
                    <a:p>
                      <a:pPr algn="l"/>
                      <a:r>
                        <a:rPr lang="ru-RU" sz="6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600">
                          <a:effectLst/>
                        </a:rPr>
                        <a:t>( </a:t>
                      </a:r>
                      <a:r>
                        <a:rPr lang="ru-RU" sz="600" smtClean="0">
                          <a:effectLst/>
                        </a:rPr>
                        <a:t>074 </a:t>
                      </a:r>
                      <a:r>
                        <a:rPr lang="ru-RU" sz="600" dirty="0">
                          <a:effectLst/>
                        </a:rPr>
                        <a:t>)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01.04.2024 - 01.04.2024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422325"/>
                  </a:ext>
                </a:extLst>
              </a:tr>
              <a:tr h="152164"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Код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Описание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Брой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00">
                          <a:effectLst/>
                        </a:rPr>
                        <a:t>Сума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648190"/>
                  </a:ext>
                </a:extLst>
              </a:tr>
              <a:tr h="152164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10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Издръжка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17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1 404,18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334692"/>
                  </a:ext>
                </a:extLst>
              </a:tr>
              <a:tr h="266289">
                <a:tc>
                  <a:txBody>
                    <a:bodyPr/>
                    <a:lstStyle/>
                    <a:p>
                      <a:pPr algn="ctr"/>
                      <a:r>
                        <a:rPr lang="en-US" sz="600">
                          <a:effectLst/>
                        </a:rPr>
                        <a:t>88 xxxx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16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12 920,70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660956"/>
                  </a:ext>
                </a:extLst>
              </a:tr>
              <a:tr h="152164">
                <a:tc gridSpan="2"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Общо: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33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00">
                          <a:effectLst/>
                        </a:rPr>
                        <a:t>14 324,88 лв.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00" dirty="0">
                        <a:effectLst/>
                      </a:endParaRP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242332"/>
                  </a:ext>
                </a:extLst>
              </a:tr>
              <a:tr h="1521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179481"/>
                  </a:ext>
                </a:extLst>
              </a:tr>
              <a:tr h="1521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600" dirty="0"/>
                        <a:t> </a:t>
                      </a:r>
                    </a:p>
                  </a:txBody>
                  <a:tcPr marL="31305" marR="31305" marT="15652" marB="1565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267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959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150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Nataliya Kovachka</dc:creator>
  <cp:lastModifiedBy>Nataliya Kovachka</cp:lastModifiedBy>
  <cp:revision>1</cp:revision>
  <dcterms:created xsi:type="dcterms:W3CDTF">2024-04-04T13:52:19Z</dcterms:created>
  <dcterms:modified xsi:type="dcterms:W3CDTF">2024-04-04T13:54:39Z</dcterms:modified>
</cp:coreProperties>
</file>