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5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41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7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93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4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35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8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93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98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69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74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DDE41-A90F-45A4-979E-B4C01B8D9D34}" type="datetimeFigureOut">
              <a:rPr lang="en-US" smtClean="0"/>
              <a:t>3/29/2024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E886B-0E05-49F1-8AC4-0342F7F0D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7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953906"/>
              </p:ext>
            </p:extLst>
          </p:nvPr>
        </p:nvGraphicFramePr>
        <p:xfrm>
          <a:off x="763398" y="503335"/>
          <a:ext cx="10788240" cy="5673630"/>
        </p:xfrm>
        <a:graphic>
          <a:graphicData uri="http://schemas.openxmlformats.org/drawingml/2006/table">
            <a:tbl>
              <a:tblPr/>
              <a:tblGrid>
                <a:gridCol w="2157648">
                  <a:extLst>
                    <a:ext uri="{9D8B030D-6E8A-4147-A177-3AD203B41FA5}">
                      <a16:colId xmlns:a16="http://schemas.microsoft.com/office/drawing/2014/main" val="930701975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1443982808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3376748029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926451443"/>
                    </a:ext>
                  </a:extLst>
                </a:gridCol>
                <a:gridCol w="2157648">
                  <a:extLst>
                    <a:ext uri="{9D8B030D-6E8A-4147-A177-3AD203B41FA5}">
                      <a16:colId xmlns:a16="http://schemas.microsoft.com/office/drawing/2014/main" val="648732148"/>
                    </a:ext>
                  </a:extLst>
                </a:gridCol>
              </a:tblGrid>
              <a:tr h="2493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9939306"/>
                  </a:ext>
                </a:extLst>
              </a:tr>
              <a:tr h="43643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28.03.2024 - 28.03.2024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11136"/>
                  </a:ext>
                </a:extLst>
              </a:tr>
              <a:tr h="2493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363881"/>
                  </a:ext>
                </a:extLst>
              </a:tr>
              <a:tr h="9975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>
                          <a:effectLst/>
                        </a:rPr>
                        <a:t>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35 707,58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526994"/>
                  </a:ext>
                </a:extLst>
              </a:tr>
              <a:tr h="24939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35 707,58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7567640"/>
                  </a:ext>
                </a:extLst>
              </a:tr>
              <a:tr h="24939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5202133"/>
                  </a:ext>
                </a:extLst>
              </a:tr>
              <a:tr h="24939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920395"/>
                  </a:ext>
                </a:extLst>
              </a:tr>
              <a:tr h="24939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140263"/>
                  </a:ext>
                </a:extLst>
              </a:tr>
              <a:tr h="24939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200157"/>
                  </a:ext>
                </a:extLst>
              </a:tr>
              <a:tr h="2493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350216"/>
                  </a:ext>
                </a:extLst>
              </a:tr>
              <a:tr h="24939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28.03.2024 - 28.03.2024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584522"/>
                  </a:ext>
                </a:extLst>
              </a:tr>
              <a:tr h="24939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9550460"/>
                  </a:ext>
                </a:extLst>
              </a:tr>
              <a:tr h="99755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35 707,58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786885"/>
                  </a:ext>
                </a:extLst>
              </a:tr>
              <a:tr h="24939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35 707,58 лв.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807179"/>
                  </a:ext>
                </a:extLst>
              </a:tr>
              <a:tr h="249391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76529"/>
                  </a:ext>
                </a:extLst>
              </a:tr>
              <a:tr h="249391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817" marR="47817" marT="23908" marB="239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1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021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60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2024-03-29T06:21:05Z</dcterms:created>
  <dcterms:modified xsi:type="dcterms:W3CDTF">2024-03-29T06:21:58Z</dcterms:modified>
</cp:coreProperties>
</file>