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3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1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3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7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8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2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4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7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5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8EFA2-3BE4-4344-B3D9-23A57DC781E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04B4B-50F0-4A31-BEE6-BD46A70D5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2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53590"/>
              </p:ext>
            </p:extLst>
          </p:nvPr>
        </p:nvGraphicFramePr>
        <p:xfrm>
          <a:off x="696286" y="478166"/>
          <a:ext cx="11006355" cy="5919888"/>
        </p:xfrm>
        <a:graphic>
          <a:graphicData uri="http://schemas.openxmlformats.org/drawingml/2006/table">
            <a:tbl>
              <a:tblPr/>
              <a:tblGrid>
                <a:gridCol w="2201271">
                  <a:extLst>
                    <a:ext uri="{9D8B030D-6E8A-4147-A177-3AD203B41FA5}">
                      <a16:colId xmlns:a16="http://schemas.microsoft.com/office/drawing/2014/main" val="1872855614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2036617578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2568413924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423329276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95959739"/>
                    </a:ext>
                  </a:extLst>
                </a:gridCol>
              </a:tblGrid>
              <a:tr h="1981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943612"/>
                  </a:ext>
                </a:extLst>
              </a:tr>
              <a:tr h="34869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27.03.2024 - 27.03.2024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087109"/>
                  </a:ext>
                </a:extLst>
              </a:tr>
              <a:tr h="1981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82696"/>
                  </a:ext>
                </a:extLst>
              </a:tr>
              <a:tr h="95096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538,83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767911"/>
                  </a:ext>
                </a:extLst>
              </a:tr>
              <a:tr h="1981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382,80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462163"/>
                  </a:ext>
                </a:extLst>
              </a:tr>
              <a:tr h="3486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206 164,67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36499"/>
                  </a:ext>
                </a:extLst>
              </a:tr>
              <a:tr h="19812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207 086,30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68838"/>
                  </a:ext>
                </a:extLst>
              </a:tr>
              <a:tr h="198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775533"/>
                  </a:ext>
                </a:extLst>
              </a:tr>
              <a:tr h="198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345325"/>
                  </a:ext>
                </a:extLst>
              </a:tr>
              <a:tr h="198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503976"/>
                  </a:ext>
                </a:extLst>
              </a:tr>
              <a:tr h="198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193056"/>
                  </a:ext>
                </a:extLst>
              </a:tr>
              <a:tr h="1981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245251"/>
                  </a:ext>
                </a:extLst>
              </a:tr>
              <a:tr h="19812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27.03.2024 - 27.03.2024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104923"/>
                  </a:ext>
                </a:extLst>
              </a:tr>
              <a:tr h="1981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61792"/>
                  </a:ext>
                </a:extLst>
              </a:tr>
              <a:tr h="95096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538,83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653605"/>
                  </a:ext>
                </a:extLst>
              </a:tr>
              <a:tr h="1981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382,80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197572"/>
                  </a:ext>
                </a:extLst>
              </a:tr>
              <a:tr h="3486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206 164,67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341840"/>
                  </a:ext>
                </a:extLst>
              </a:tr>
              <a:tr h="19812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207 086,30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709906"/>
                  </a:ext>
                </a:extLst>
              </a:tr>
              <a:tr h="19812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290614"/>
                  </a:ext>
                </a:extLst>
              </a:tr>
              <a:tr h="19812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049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58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2024-03-28T06:24:13Z</dcterms:created>
  <dcterms:modified xsi:type="dcterms:W3CDTF">2024-03-28T06:25:04Z</dcterms:modified>
</cp:coreProperties>
</file>