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5F08-95DE-4A11-BE5F-000F17B25C2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6187-10C3-46DF-A321-671B7C7E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3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5F08-95DE-4A11-BE5F-000F17B25C2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6187-10C3-46DF-A321-671B7C7E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47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5F08-95DE-4A11-BE5F-000F17B25C2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6187-10C3-46DF-A321-671B7C7E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5F08-95DE-4A11-BE5F-000F17B25C2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6187-10C3-46DF-A321-671B7C7E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4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5F08-95DE-4A11-BE5F-000F17B25C2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6187-10C3-46DF-A321-671B7C7E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8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5F08-95DE-4A11-BE5F-000F17B25C2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6187-10C3-46DF-A321-671B7C7E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7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5F08-95DE-4A11-BE5F-000F17B25C2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6187-10C3-46DF-A321-671B7C7E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06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5F08-95DE-4A11-BE5F-000F17B25C2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6187-10C3-46DF-A321-671B7C7E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7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5F08-95DE-4A11-BE5F-000F17B25C2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6187-10C3-46DF-A321-671B7C7E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8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5F08-95DE-4A11-BE5F-000F17B25C2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6187-10C3-46DF-A321-671B7C7E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98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5F08-95DE-4A11-BE5F-000F17B25C2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6187-10C3-46DF-A321-671B7C7E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4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25F08-95DE-4A11-BE5F-000F17B25C2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06187-10C3-46DF-A321-671B7C7E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0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330527"/>
              </p:ext>
            </p:extLst>
          </p:nvPr>
        </p:nvGraphicFramePr>
        <p:xfrm>
          <a:off x="729840" y="696285"/>
          <a:ext cx="10905690" cy="5480678"/>
        </p:xfrm>
        <a:graphic>
          <a:graphicData uri="http://schemas.openxmlformats.org/drawingml/2006/table">
            <a:tbl>
              <a:tblPr/>
              <a:tblGrid>
                <a:gridCol w="2181138">
                  <a:extLst>
                    <a:ext uri="{9D8B030D-6E8A-4147-A177-3AD203B41FA5}">
                      <a16:colId xmlns:a16="http://schemas.microsoft.com/office/drawing/2014/main" val="1834420727"/>
                    </a:ext>
                  </a:extLst>
                </a:gridCol>
                <a:gridCol w="2181138">
                  <a:extLst>
                    <a:ext uri="{9D8B030D-6E8A-4147-A177-3AD203B41FA5}">
                      <a16:colId xmlns:a16="http://schemas.microsoft.com/office/drawing/2014/main" val="2765776429"/>
                    </a:ext>
                  </a:extLst>
                </a:gridCol>
                <a:gridCol w="2181138">
                  <a:extLst>
                    <a:ext uri="{9D8B030D-6E8A-4147-A177-3AD203B41FA5}">
                      <a16:colId xmlns:a16="http://schemas.microsoft.com/office/drawing/2014/main" val="569820699"/>
                    </a:ext>
                  </a:extLst>
                </a:gridCol>
                <a:gridCol w="2181138">
                  <a:extLst>
                    <a:ext uri="{9D8B030D-6E8A-4147-A177-3AD203B41FA5}">
                      <a16:colId xmlns:a16="http://schemas.microsoft.com/office/drawing/2014/main" val="1304049150"/>
                    </a:ext>
                  </a:extLst>
                </a:gridCol>
                <a:gridCol w="2181138">
                  <a:extLst>
                    <a:ext uri="{9D8B030D-6E8A-4147-A177-3AD203B41FA5}">
                      <a16:colId xmlns:a16="http://schemas.microsoft.com/office/drawing/2014/main" val="3679637372"/>
                    </a:ext>
                  </a:extLst>
                </a:gridCol>
              </a:tblGrid>
              <a:tr h="26098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60201"/>
                  </a:ext>
                </a:extLst>
              </a:tr>
              <a:tr h="45672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26.03.2024 - 26.03.2024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29500"/>
                  </a:ext>
                </a:extLst>
              </a:tr>
              <a:tr h="26098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17711"/>
                  </a:ext>
                </a:extLst>
              </a:tr>
              <a:tr h="2609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20 321,65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243001"/>
                  </a:ext>
                </a:extLst>
              </a:tr>
              <a:tr h="45672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406,00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942151"/>
                  </a:ext>
                </a:extLst>
              </a:tr>
              <a:tr h="26098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20 727,65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921749"/>
                  </a:ext>
                </a:extLst>
              </a:tr>
              <a:tr h="26098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301559"/>
                  </a:ext>
                </a:extLst>
              </a:tr>
              <a:tr h="26098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900334"/>
                  </a:ext>
                </a:extLst>
              </a:tr>
              <a:tr h="26098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820265"/>
                  </a:ext>
                </a:extLst>
              </a:tr>
              <a:tr h="26098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898983"/>
                  </a:ext>
                </a:extLst>
              </a:tr>
              <a:tr h="26098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808345"/>
                  </a:ext>
                </a:extLst>
              </a:tr>
              <a:tr h="45672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26.03.2024 - 26.03.2024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911891"/>
                  </a:ext>
                </a:extLst>
              </a:tr>
              <a:tr h="26098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377127"/>
                  </a:ext>
                </a:extLst>
              </a:tr>
              <a:tr h="2609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20 321,65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573227"/>
                  </a:ext>
                </a:extLst>
              </a:tr>
              <a:tr h="45672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406,00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033631"/>
                  </a:ext>
                </a:extLst>
              </a:tr>
              <a:tr h="26098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20 727,65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041259"/>
                  </a:ext>
                </a:extLst>
              </a:tr>
              <a:tr h="26098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155373"/>
                  </a:ext>
                </a:extLst>
              </a:tr>
              <a:tr h="26098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09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966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2024-03-27T06:18:20Z</dcterms:created>
  <dcterms:modified xsi:type="dcterms:W3CDTF">2024-03-27T06:19:03Z</dcterms:modified>
</cp:coreProperties>
</file>