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1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2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1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2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3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6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28A2-1300-4755-AF61-F7EA0297B3F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9F2C-8D1E-4F07-80BC-38BFBCF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43635"/>
              </p:ext>
            </p:extLst>
          </p:nvPr>
        </p:nvGraphicFramePr>
        <p:xfrm>
          <a:off x="662732" y="469782"/>
          <a:ext cx="10930855" cy="6014902"/>
        </p:xfrm>
        <a:graphic>
          <a:graphicData uri="http://schemas.openxmlformats.org/drawingml/2006/table">
            <a:tbl>
              <a:tblPr/>
              <a:tblGrid>
                <a:gridCol w="2186171">
                  <a:extLst>
                    <a:ext uri="{9D8B030D-6E8A-4147-A177-3AD203B41FA5}">
                      <a16:colId xmlns:a16="http://schemas.microsoft.com/office/drawing/2014/main" val="2199880560"/>
                    </a:ext>
                  </a:extLst>
                </a:gridCol>
                <a:gridCol w="2186171">
                  <a:extLst>
                    <a:ext uri="{9D8B030D-6E8A-4147-A177-3AD203B41FA5}">
                      <a16:colId xmlns:a16="http://schemas.microsoft.com/office/drawing/2014/main" val="3438287406"/>
                    </a:ext>
                  </a:extLst>
                </a:gridCol>
                <a:gridCol w="2186171">
                  <a:extLst>
                    <a:ext uri="{9D8B030D-6E8A-4147-A177-3AD203B41FA5}">
                      <a16:colId xmlns:a16="http://schemas.microsoft.com/office/drawing/2014/main" val="1827694358"/>
                    </a:ext>
                  </a:extLst>
                </a:gridCol>
                <a:gridCol w="2186171">
                  <a:extLst>
                    <a:ext uri="{9D8B030D-6E8A-4147-A177-3AD203B41FA5}">
                      <a16:colId xmlns:a16="http://schemas.microsoft.com/office/drawing/2014/main" val="3367189681"/>
                    </a:ext>
                  </a:extLst>
                </a:gridCol>
                <a:gridCol w="2186171">
                  <a:extLst>
                    <a:ext uri="{9D8B030D-6E8A-4147-A177-3AD203B41FA5}">
                      <a16:colId xmlns:a16="http://schemas.microsoft.com/office/drawing/2014/main" val="3381914357"/>
                    </a:ext>
                  </a:extLst>
                </a:gridCol>
              </a:tblGrid>
              <a:tr h="1718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055535"/>
                  </a:ext>
                </a:extLst>
              </a:tr>
              <a:tr h="3007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25.03.2024 - 25.03.2024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25423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41059"/>
                  </a:ext>
                </a:extLst>
              </a:tr>
              <a:tr h="6874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110 828,25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18767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13 683,69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0660"/>
                  </a:ext>
                </a:extLst>
              </a:tr>
              <a:tr h="3007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1 392,00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52391"/>
                  </a:ext>
                </a:extLst>
              </a:tr>
              <a:tr h="1718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125 903,94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22732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670164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9824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637094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088238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879356"/>
                  </a:ext>
                </a:extLst>
              </a:tr>
              <a:tr h="3007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25.03.2024 - 25.03.2024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727494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33259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10 294,16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0792"/>
                  </a:ext>
                </a:extLst>
              </a:tr>
              <a:tr h="3007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1 392,00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66092"/>
                  </a:ext>
                </a:extLst>
              </a:tr>
              <a:tr h="1718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11 686,16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01437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408698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45830"/>
                  </a:ext>
                </a:extLst>
              </a:tr>
              <a:tr h="1718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25.03.2024 - 25.03.2024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803869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16291"/>
                  </a:ext>
                </a:extLst>
              </a:tr>
              <a:tr h="6874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110 828,25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242896"/>
                  </a:ext>
                </a:extLst>
              </a:tr>
              <a:tr h="1718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3 389,53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473936"/>
                  </a:ext>
                </a:extLst>
              </a:tr>
              <a:tr h="1718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114 217,78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878168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577363"/>
                  </a:ext>
                </a:extLst>
              </a:tr>
              <a:tr h="1718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04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864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2024-03-26T06:34:07Z</dcterms:created>
  <dcterms:modified xsi:type="dcterms:W3CDTF">2024-03-26T06:35:23Z</dcterms:modified>
</cp:coreProperties>
</file>