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1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7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0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3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9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4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9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2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3E85F-514A-4413-9A4C-32FAE68F1D1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EF006-F76A-4180-8677-1C0BD918A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3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709308"/>
              </p:ext>
            </p:extLst>
          </p:nvPr>
        </p:nvGraphicFramePr>
        <p:xfrm>
          <a:off x="696288" y="469779"/>
          <a:ext cx="10922465" cy="5755248"/>
        </p:xfrm>
        <a:graphic>
          <a:graphicData uri="http://schemas.openxmlformats.org/drawingml/2006/table">
            <a:tbl>
              <a:tblPr/>
              <a:tblGrid>
                <a:gridCol w="2184493">
                  <a:extLst>
                    <a:ext uri="{9D8B030D-6E8A-4147-A177-3AD203B41FA5}">
                      <a16:colId xmlns:a16="http://schemas.microsoft.com/office/drawing/2014/main" val="1857875972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292040614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2273149402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543984133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544494800"/>
                    </a:ext>
                  </a:extLst>
                </a:gridCol>
              </a:tblGrid>
              <a:tr h="1666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683613"/>
                  </a:ext>
                </a:extLst>
              </a:tr>
              <a:tr h="2916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22.03.2024 - 22.03.2024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252839"/>
                  </a:ext>
                </a:extLst>
              </a:tr>
              <a:tr h="16663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787921"/>
                  </a:ext>
                </a:extLst>
              </a:tr>
              <a:tr h="6665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2 700,00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531084"/>
                  </a:ext>
                </a:extLst>
              </a:tr>
              <a:tr h="1666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1 544,20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354740"/>
                  </a:ext>
                </a:extLst>
              </a:tr>
              <a:tr h="2916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41 480,00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598967"/>
                  </a:ext>
                </a:extLst>
              </a:tr>
              <a:tr h="1666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45 724,20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507159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606250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545855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78055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608352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443624"/>
                  </a:ext>
                </a:extLst>
              </a:tr>
              <a:tr h="16663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22.03.2024 - 22.03.2024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758760"/>
                  </a:ext>
                </a:extLst>
              </a:tr>
              <a:tr h="1666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48554"/>
                  </a:ext>
                </a:extLst>
              </a:tr>
              <a:tr h="6665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2 700,00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994506"/>
                  </a:ext>
                </a:extLst>
              </a:tr>
              <a:tr h="1666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1 300,00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558440"/>
                  </a:ext>
                </a:extLst>
              </a:tr>
              <a:tr h="1666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4 000,00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877705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322573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017347"/>
                  </a:ext>
                </a:extLst>
              </a:tr>
              <a:tr h="16663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22.03.2024 - 22.03.2024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176839"/>
                  </a:ext>
                </a:extLst>
              </a:tr>
              <a:tr h="1666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992262"/>
                  </a:ext>
                </a:extLst>
              </a:tr>
              <a:tr h="1666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244,20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90082"/>
                  </a:ext>
                </a:extLst>
              </a:tr>
              <a:tr h="2916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41 480,00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044675"/>
                  </a:ext>
                </a:extLst>
              </a:tr>
              <a:tr h="1666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41 724,20 лв.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28281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265354"/>
                  </a:ext>
                </a:extLst>
              </a:tr>
              <a:tr h="16663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762" marR="31762" marT="15881" marB="158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33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18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2024-03-25T06:29:32Z</dcterms:created>
  <dcterms:modified xsi:type="dcterms:W3CDTF">2024-03-25T06:30:26Z</dcterms:modified>
</cp:coreProperties>
</file>